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Work Sans Thin"/>
      <p:regular r:id="rId27"/>
      <p:bold r:id="rId28"/>
    </p:embeddedFont>
    <p:embeddedFont>
      <p:font typeface="Work Sans ExtraLight"/>
      <p:regular r:id="rId29"/>
      <p:bold r:id="rId30"/>
    </p:embeddedFont>
    <p:embeddedFont>
      <p:font typeface="Roboto"/>
      <p:regular r:id="rId31"/>
      <p:bold r:id="rId32"/>
      <p:italic r:id="rId33"/>
      <p:boldItalic r:id="rId34"/>
    </p:embeddedFont>
    <p:embeddedFont>
      <p:font typeface="Roboto Medium"/>
      <p:regular r:id="rId35"/>
      <p:bold r:id="rId36"/>
      <p:italic r:id="rId37"/>
      <p:boldItalic r:id="rId38"/>
    </p:embeddedFont>
    <p:embeddedFont>
      <p:font typeface="Source Code Pro"/>
      <p:regular r:id="rId39"/>
      <p:bold r:id="rId40"/>
      <p:italic r:id="rId41"/>
      <p:boldItalic r:id="rId42"/>
    </p:embeddedFont>
    <p:embeddedFont>
      <p:font typeface="Work Sans Medium"/>
      <p:regular r:id="rId43"/>
      <p:bold r:id="rId44"/>
    </p:embeddedFont>
    <p:embeddedFont>
      <p:font typeface="Work Sans Light"/>
      <p:regular r:id="rId45"/>
      <p:bold r:id="rId46"/>
    </p:embeddedFont>
    <p:embeddedFont>
      <p:font typeface="Work Sans"/>
      <p:regular r:id="rId47"/>
      <p:bold r:id="rId48"/>
    </p:embeddedFont>
    <p:embeddedFont>
      <p:font typeface="Work Sans SemiBo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42" Type="http://schemas.openxmlformats.org/officeDocument/2006/relationships/font" Target="fonts/SourceCodePro-boldItalic.fntdata"/><Relationship Id="rId41" Type="http://schemas.openxmlformats.org/officeDocument/2006/relationships/font" Target="fonts/SourceCodePro-italic.fntdata"/><Relationship Id="rId44" Type="http://schemas.openxmlformats.org/officeDocument/2006/relationships/font" Target="fonts/WorkSansMedium-bold.fntdata"/><Relationship Id="rId43" Type="http://schemas.openxmlformats.org/officeDocument/2006/relationships/font" Target="fonts/WorkSansMedium-regular.fntdata"/><Relationship Id="rId46" Type="http://schemas.openxmlformats.org/officeDocument/2006/relationships/font" Target="fonts/WorkSansLight-bold.fntdata"/><Relationship Id="rId45" Type="http://schemas.openxmlformats.org/officeDocument/2006/relationships/font" Target="fonts/WorkSans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bold.fntdata"/><Relationship Id="rId47" Type="http://schemas.openxmlformats.org/officeDocument/2006/relationships/font" Target="fonts/WorkSans-regular.fntdata"/><Relationship Id="rId49" Type="http://schemas.openxmlformats.org/officeDocument/2006/relationships/font" Target="fonts/WorkSans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WorkSansExtraLight-bold.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RobotoMedium-regular.fntdata"/><Relationship Id="rId34" Type="http://schemas.openxmlformats.org/officeDocument/2006/relationships/font" Target="fonts/Roboto-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SourceCodePro-regular.fntdata"/><Relationship Id="rId38" Type="http://schemas.openxmlformats.org/officeDocument/2006/relationships/font" Target="fonts/Roboto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WorkSansThin-bold.fntdata"/><Relationship Id="rId27" Type="http://schemas.openxmlformats.org/officeDocument/2006/relationships/font" Target="fonts/WorkSansThin-regular.fntdata"/><Relationship Id="rId29" Type="http://schemas.openxmlformats.org/officeDocument/2006/relationships/font" Target="fonts/WorkSansExtraLight-regular.fntdata"/><Relationship Id="rId50" Type="http://schemas.openxmlformats.org/officeDocument/2006/relationships/font" Target="fonts/WorkSansSemi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lang.org/pkg/encoding/json/#Marshaler" TargetMode="External"/><Relationship Id="rId3" Type="http://schemas.openxmlformats.org/officeDocument/2006/relationships/hyperlink" Target="https://golang.org/pkg/encoding/json/#Marshaler" TargetMode="External"/><Relationship Id="rId4" Type="http://schemas.openxmlformats.org/officeDocument/2006/relationships/hyperlink" Target="https://golang.org/pkg/encoding/json/#Unmarshaler" TargetMode="External"/><Relationship Id="rId5" Type="http://schemas.openxmlformats.org/officeDocument/2006/relationships/hyperlink" Target="https://golang.org/pkg/encoding/json/#Unmarshaler" TargetMode="External"/><Relationship Id="rId6" Type="http://schemas.openxmlformats.org/officeDocument/2006/relationships/hyperlink" Target="https://golang.org/doc/effective_go.html#embedding" TargetMode="External"/><Relationship Id="rId7" Type="http://schemas.openxmlformats.org/officeDocument/2006/relationships/hyperlink" Target="https://golang.org/doc/effective_go.html#embedd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3148270a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148270a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Microservices Platform Team</a:t>
            </a:r>
            <a:endParaRPr sz="1800"/>
          </a:p>
          <a:p>
            <a:pPr indent="0" lvl="0" marL="0" rtl="0" algn="l">
              <a:spcBef>
                <a:spcPts val="0"/>
              </a:spcBef>
              <a:spcAft>
                <a:spcPts val="0"/>
              </a:spcAft>
              <a:buNone/>
            </a:pPr>
            <a:r>
              <a:rPr lang="en" sz="1800"/>
              <a:t>Focused on creating a modern platform and helping teams migrate to it</a:t>
            </a:r>
            <a:endParaRPr sz="1800"/>
          </a:p>
          <a:p>
            <a:pPr indent="0" lvl="0" marL="0" rtl="0" algn="l">
              <a:spcBef>
                <a:spcPts val="0"/>
              </a:spcBef>
              <a:spcAft>
                <a:spcPts val="0"/>
              </a:spcAft>
              <a:buNone/>
            </a:pPr>
            <a:r>
              <a:rPr lang="en" sz="1800"/>
              <a:t>Write a lot of Go for our own use</a:t>
            </a:r>
            <a:endParaRPr sz="1800"/>
          </a:p>
          <a:p>
            <a:pPr indent="-342900" lvl="0" marL="457200" rtl="0" algn="l">
              <a:spcBef>
                <a:spcPts val="0"/>
              </a:spcBef>
              <a:spcAft>
                <a:spcPts val="0"/>
              </a:spcAft>
              <a:buSzPts val="1800"/>
              <a:buChar char="-"/>
            </a:pPr>
            <a:r>
              <a:rPr lang="en" sz="1800"/>
              <a:t>Auth service</a:t>
            </a:r>
            <a:endParaRPr sz="1800"/>
          </a:p>
          <a:p>
            <a:pPr indent="-342900" lvl="0" marL="457200" rtl="0" algn="l">
              <a:spcBef>
                <a:spcPts val="0"/>
              </a:spcBef>
              <a:spcAft>
                <a:spcPts val="0"/>
              </a:spcAft>
              <a:buSzPts val="1800"/>
              <a:buChar char="-"/>
            </a:pPr>
            <a:r>
              <a:rPr lang="en" sz="1800"/>
              <a:t>Generators</a:t>
            </a:r>
            <a:endParaRPr sz="1800"/>
          </a:p>
          <a:p>
            <a:pPr indent="-342900" lvl="0" marL="457200" rtl="0" algn="l">
              <a:spcBef>
                <a:spcPts val="0"/>
              </a:spcBef>
              <a:spcAft>
                <a:spcPts val="0"/>
              </a:spcAft>
              <a:buSzPts val="1800"/>
              <a:buChar char="-"/>
            </a:pPr>
            <a:r>
              <a:rPr lang="en" sz="1800"/>
              <a:t>Web Hooks</a:t>
            </a:r>
            <a:endParaRPr sz="1800"/>
          </a:p>
          <a:p>
            <a:pPr indent="-342900" lvl="0" marL="457200" rtl="0" algn="l">
              <a:spcBef>
                <a:spcPts val="0"/>
              </a:spcBef>
              <a:spcAft>
                <a:spcPts val="0"/>
              </a:spcAft>
              <a:buSzPts val="1800"/>
              <a:buChar char="-"/>
            </a:pPr>
            <a:r>
              <a:rPr lang="en" sz="1800"/>
              <a:t>Data Access Operator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Data Exchange</a:t>
            </a:r>
            <a:endParaRPr sz="1800"/>
          </a:p>
          <a:p>
            <a:pPr indent="-342900" lvl="0" marL="457200" rtl="0" algn="l">
              <a:spcBef>
                <a:spcPts val="0"/>
              </a:spcBef>
              <a:spcAft>
                <a:spcPts val="0"/>
              </a:spcAft>
              <a:buSzPts val="1800"/>
              <a:buChar char="-"/>
            </a:pPr>
            <a:r>
              <a:rPr lang="en" sz="1800"/>
              <a:t>Simple topic</a:t>
            </a:r>
            <a:endParaRPr sz="1800"/>
          </a:p>
          <a:p>
            <a:pPr indent="-342900" lvl="0" marL="457200" rtl="0" algn="l">
              <a:spcBef>
                <a:spcPts val="0"/>
              </a:spcBef>
              <a:spcAft>
                <a:spcPts val="0"/>
              </a:spcAft>
              <a:buSzPts val="1800"/>
              <a:buChar char="-"/>
            </a:pPr>
            <a:r>
              <a:rPr lang="en" sz="1800"/>
              <a:t>Lots of depth here</a:t>
            </a:r>
            <a:endParaRPr sz="1800"/>
          </a:p>
          <a:p>
            <a:pPr indent="-342900" lvl="0" marL="457200" rtl="0" algn="l">
              <a:spcBef>
                <a:spcPts val="0"/>
              </a:spcBef>
              <a:spcAft>
                <a:spcPts val="0"/>
              </a:spcAft>
              <a:buSzPts val="1800"/>
              <a:buChar char="-"/>
            </a:pPr>
            <a:r>
              <a:rPr lang="en" sz="1800"/>
              <a:t>Something we do all of the time</a:t>
            </a:r>
            <a:endParaRPr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06051754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06051754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encoding/json package provides a couple of functions to help us convert our objects to byte arrays and our byte arrays to objects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0605175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605175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06051754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06051754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06051754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06051754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Marshaling with struct tags </a:t>
            </a:r>
            <a:r>
              <a:rPr lang="en" sz="1800">
                <a:solidFill>
                  <a:schemeClr val="dk1"/>
                </a:solidFill>
              </a:rPr>
              <a:t>is useful, but when we encode back to a serialized format we transform our cat’s “Name” back to to pet_name.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This may or may not be the behavior you’re looking for. What if we wish to maintain fidelity to our object’s field names and encode Name just as Name?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GO has a plan for that. Within the encoding/json package you’ll find the</a:t>
            </a:r>
            <a:r>
              <a:rPr lang="en" sz="1800">
                <a:solidFill>
                  <a:schemeClr val="dk1"/>
                </a:solidFill>
                <a:uFill>
                  <a:noFill/>
                </a:uFill>
                <a:hlinkClick r:id="rId2"/>
              </a:rPr>
              <a:t> </a:t>
            </a:r>
            <a:r>
              <a:rPr lang="en" sz="1800" u="sng">
                <a:solidFill>
                  <a:schemeClr val="hlink"/>
                </a:solidFill>
                <a:hlinkClick r:id="rId3"/>
              </a:rPr>
              <a:t>Marshaler</a:t>
            </a:r>
            <a:r>
              <a:rPr lang="en" sz="1800">
                <a:solidFill>
                  <a:schemeClr val="dk1"/>
                </a:solidFill>
              </a:rPr>
              <a:t> and</a:t>
            </a:r>
            <a:r>
              <a:rPr lang="en" sz="1800">
                <a:solidFill>
                  <a:schemeClr val="dk1"/>
                </a:solidFill>
                <a:uFill>
                  <a:noFill/>
                </a:uFill>
                <a:hlinkClick r:id="rId4"/>
              </a:rPr>
              <a:t> </a:t>
            </a:r>
            <a:r>
              <a:rPr lang="en" sz="1800" u="sng">
                <a:solidFill>
                  <a:schemeClr val="hlink"/>
                </a:solidFill>
                <a:hlinkClick r:id="rId5"/>
              </a:rPr>
              <a:t>Unmarshaler</a:t>
            </a:r>
            <a:r>
              <a:rPr lang="en" sz="1800">
                <a:solidFill>
                  <a:schemeClr val="dk1"/>
                </a:solidFill>
              </a:rPr>
              <a:t> interfaces which may be implemented by your structs to perform encoding operations to suit your needs. When the encoding/json package finds a type that implements the Marshaler / Unmarshal interface, it uses that type’s MarshalJSON() and UnMarshalJSON() functions instead of the built in functions to transform the object.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If you’re familiar with some object oriented languages you might think of method overriding. The end result is effect is similar but GO calls this practice</a:t>
            </a:r>
            <a:r>
              <a:rPr lang="en" sz="1800">
                <a:solidFill>
                  <a:schemeClr val="dk1"/>
                </a:solidFill>
                <a:uFill>
                  <a:noFill/>
                </a:uFill>
                <a:hlinkClick r:id="rId6"/>
              </a:rPr>
              <a:t> </a:t>
            </a:r>
            <a:r>
              <a:rPr lang="en" sz="1800" u="sng">
                <a:solidFill>
                  <a:schemeClr val="hlink"/>
                </a:solidFill>
                <a:hlinkClick r:id="rId7"/>
              </a:rPr>
              <a:t>embedding</a:t>
            </a:r>
            <a:r>
              <a:rPr lang="en"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u="sng">
              <a:solidFill>
                <a:schemeClr val="hlink"/>
              </a:solidFill>
            </a:endParaRPr>
          </a:p>
          <a:p>
            <a:pPr indent="0" lvl="0" marL="0" rtl="0" algn="l">
              <a:spcBef>
                <a:spcPts val="0"/>
              </a:spcBef>
              <a:spcAft>
                <a:spcPts val="0"/>
              </a:spcAft>
              <a:buNone/>
            </a:pPr>
            <a:r>
              <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4279b91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4279b91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06051754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6051754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Let try it in our example project</a:t>
            </a:r>
            <a:endParaRPr sz="1800" u="sng">
              <a:solidFill>
                <a:schemeClr val="hlink"/>
              </a:solidFill>
            </a:endParaRPr>
          </a:p>
          <a:p>
            <a:pPr indent="0" lvl="0" marL="0" rtl="0" algn="l">
              <a:spcBef>
                <a:spcPts val="0"/>
              </a:spcBef>
              <a:spcAft>
                <a:spcPts val="0"/>
              </a:spcAft>
              <a:buNone/>
            </a:pPr>
            <a:r>
              <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06051754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06051754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0605175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0605175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4279b91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4279b91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279b91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279b91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06051754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06051754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279b912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4279b912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06051754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06051754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06051754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06051754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84b921a69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4b921a69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06051754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0605175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A common task for a software engineer is to transform data from one format into another that is suitable for their needs.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Some data formats are good for storage, others are easy to edit, and some are ideally suited for transport.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Transforming data from a source format and into a target format is known as Data Exchange.</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0605175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0605175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Computer Science we have fancy words for simple ideas, and sometimes we have many fancy words for a single idea.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Such is the state of the words related to Data Exchange.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Encode, Marshal, and Serialize are common terms and in the most generally sense these words mean the same thing, to add or manipulate a logical structure.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6051754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6051754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6051754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6051754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the Go standard library we use the terms Encoding and Marshaling for two distinct but similar ideas.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GO Encoders provide structure to streams while GO Marshalers provide structure to bytes in memory.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key differentiator is that Encoders are for streams which are unbounded and Marshalers are for arrays of bytes which are bounded.</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0605175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0605175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There are many well known data formats that you may be familiar with.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YAML, XML, CSV, and JSON are popular text based human readable formats, binary formats like Protobufs and Flatbuffers are are gaining in popularity due to their improved serialization performance and small size when compared to text based formats.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The prevalence of JSON in our industry makes for an ideal format to focus our exploration.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JSON (JavaScript Object Notation) is a format that is easy for humans to read and write and it is easy for machines to parse and generate. </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0605175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0605175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 Id="rId4"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8.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7.png"/><Relationship Id="rId4"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Slid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2"/>
          <p:cNvCxnSpPr/>
          <p:nvPr/>
        </p:nvCxnSpPr>
        <p:spPr>
          <a:xfrm>
            <a:off x="4678363" y="3786550"/>
            <a:ext cx="1332600" cy="0"/>
          </a:xfrm>
          <a:prstGeom prst="straightConnector1">
            <a:avLst/>
          </a:prstGeom>
          <a:noFill/>
          <a:ln cap="flat" cmpd="sng" w="9525">
            <a:solidFill>
              <a:srgbClr val="FFFFFF"/>
            </a:solidFill>
            <a:prstDash val="solid"/>
            <a:round/>
            <a:headEnd len="med" w="med" type="none"/>
            <a:tailEnd len="med" w="med" type="none"/>
          </a:ln>
        </p:spPr>
      </p:cxnSp>
      <p:cxnSp>
        <p:nvCxnSpPr>
          <p:cNvPr id="10" name="Google Shape;10;p2"/>
          <p:cNvCxnSpPr/>
          <p:nvPr/>
        </p:nvCxnSpPr>
        <p:spPr>
          <a:xfrm>
            <a:off x="4678363" y="4070625"/>
            <a:ext cx="1332600" cy="0"/>
          </a:xfrm>
          <a:prstGeom prst="straightConnector1">
            <a:avLst/>
          </a:prstGeom>
          <a:noFill/>
          <a:ln cap="flat" cmpd="sng" w="9525">
            <a:solidFill>
              <a:srgbClr val="FFFFFF"/>
            </a:solidFill>
            <a:prstDash val="solid"/>
            <a:round/>
            <a:headEnd len="med" w="med" type="none"/>
            <a:tailEnd len="med" w="med" type="none"/>
          </a:ln>
        </p:spPr>
      </p:cxnSp>
      <p:pic>
        <p:nvPicPr>
          <p:cNvPr id="11" name="Google Shape;11;p2"/>
          <p:cNvPicPr preferRelativeResize="0"/>
          <p:nvPr/>
        </p:nvPicPr>
        <p:blipFill>
          <a:blip r:embed="rId3">
            <a:alphaModFix/>
          </a:blip>
          <a:stretch>
            <a:fillRect/>
          </a:stretch>
        </p:blipFill>
        <p:spPr>
          <a:xfrm>
            <a:off x="3684422" y="221457"/>
            <a:ext cx="1428525" cy="533168"/>
          </a:xfrm>
          <a:prstGeom prst="rect">
            <a:avLst/>
          </a:prstGeom>
          <a:noFill/>
          <a:ln>
            <a:noFill/>
          </a:ln>
        </p:spPr>
      </p:pic>
      <p:sp>
        <p:nvSpPr>
          <p:cNvPr id="12" name="Google Shape;12;p2"/>
          <p:cNvSpPr txBox="1"/>
          <p:nvPr>
            <p:ph type="title"/>
          </p:nvPr>
        </p:nvSpPr>
        <p:spPr>
          <a:xfrm>
            <a:off x="240450" y="1673638"/>
            <a:ext cx="8663100" cy="1282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7200">
                <a:solidFill>
                  <a:srgbClr val="FFFFFF"/>
                </a:solidFill>
                <a:latin typeface="Work Sans Light"/>
                <a:ea typeface="Work Sans Light"/>
                <a:cs typeface="Work Sans Light"/>
                <a:sym typeface="Work Sans Light"/>
              </a:defRPr>
            </a:lvl1pPr>
            <a:lvl2pPr lvl="1" rtl="0" algn="ctr">
              <a:spcBef>
                <a:spcPts val="0"/>
              </a:spcBef>
              <a:spcAft>
                <a:spcPts val="0"/>
              </a:spcAft>
              <a:buNone/>
              <a:defRPr sz="7200">
                <a:solidFill>
                  <a:srgbClr val="FFFFFF"/>
                </a:solidFill>
                <a:latin typeface="Work Sans Thin"/>
                <a:ea typeface="Work Sans Thin"/>
                <a:cs typeface="Work Sans Thin"/>
                <a:sym typeface="Work Sans Thin"/>
              </a:defRPr>
            </a:lvl2pPr>
            <a:lvl3pPr lvl="2" rtl="0" algn="ctr">
              <a:spcBef>
                <a:spcPts val="0"/>
              </a:spcBef>
              <a:spcAft>
                <a:spcPts val="0"/>
              </a:spcAft>
              <a:buNone/>
              <a:defRPr sz="7200">
                <a:solidFill>
                  <a:srgbClr val="FFFFFF"/>
                </a:solidFill>
                <a:latin typeface="Work Sans Thin"/>
                <a:ea typeface="Work Sans Thin"/>
                <a:cs typeface="Work Sans Thin"/>
                <a:sym typeface="Work Sans Thin"/>
              </a:defRPr>
            </a:lvl3pPr>
            <a:lvl4pPr lvl="3" rtl="0" algn="ctr">
              <a:spcBef>
                <a:spcPts val="0"/>
              </a:spcBef>
              <a:spcAft>
                <a:spcPts val="0"/>
              </a:spcAft>
              <a:buNone/>
              <a:defRPr sz="7200">
                <a:solidFill>
                  <a:srgbClr val="FFFFFF"/>
                </a:solidFill>
                <a:latin typeface="Work Sans Thin"/>
                <a:ea typeface="Work Sans Thin"/>
                <a:cs typeface="Work Sans Thin"/>
                <a:sym typeface="Work Sans Thin"/>
              </a:defRPr>
            </a:lvl4pPr>
            <a:lvl5pPr lvl="4" rtl="0" algn="ctr">
              <a:spcBef>
                <a:spcPts val="0"/>
              </a:spcBef>
              <a:spcAft>
                <a:spcPts val="0"/>
              </a:spcAft>
              <a:buNone/>
              <a:defRPr sz="7200">
                <a:solidFill>
                  <a:srgbClr val="FFFFFF"/>
                </a:solidFill>
                <a:latin typeface="Work Sans Thin"/>
                <a:ea typeface="Work Sans Thin"/>
                <a:cs typeface="Work Sans Thin"/>
                <a:sym typeface="Work Sans Thin"/>
              </a:defRPr>
            </a:lvl5pPr>
            <a:lvl6pPr lvl="5" rtl="0" algn="ctr">
              <a:spcBef>
                <a:spcPts val="0"/>
              </a:spcBef>
              <a:spcAft>
                <a:spcPts val="0"/>
              </a:spcAft>
              <a:buNone/>
              <a:defRPr sz="7200">
                <a:solidFill>
                  <a:srgbClr val="FFFFFF"/>
                </a:solidFill>
                <a:latin typeface="Work Sans Thin"/>
                <a:ea typeface="Work Sans Thin"/>
                <a:cs typeface="Work Sans Thin"/>
                <a:sym typeface="Work Sans Thin"/>
              </a:defRPr>
            </a:lvl6pPr>
            <a:lvl7pPr lvl="6" rtl="0" algn="ctr">
              <a:spcBef>
                <a:spcPts val="0"/>
              </a:spcBef>
              <a:spcAft>
                <a:spcPts val="0"/>
              </a:spcAft>
              <a:buNone/>
              <a:defRPr sz="7200">
                <a:solidFill>
                  <a:srgbClr val="FFFFFF"/>
                </a:solidFill>
                <a:latin typeface="Work Sans Thin"/>
                <a:ea typeface="Work Sans Thin"/>
                <a:cs typeface="Work Sans Thin"/>
                <a:sym typeface="Work Sans Thin"/>
              </a:defRPr>
            </a:lvl7pPr>
            <a:lvl8pPr lvl="7" rtl="0" algn="ctr">
              <a:spcBef>
                <a:spcPts val="0"/>
              </a:spcBef>
              <a:spcAft>
                <a:spcPts val="0"/>
              </a:spcAft>
              <a:buNone/>
              <a:defRPr sz="7200">
                <a:solidFill>
                  <a:srgbClr val="FFFFFF"/>
                </a:solidFill>
                <a:latin typeface="Work Sans Thin"/>
                <a:ea typeface="Work Sans Thin"/>
                <a:cs typeface="Work Sans Thin"/>
                <a:sym typeface="Work Sans Thin"/>
              </a:defRPr>
            </a:lvl8pPr>
            <a:lvl9pPr lvl="8" rtl="0" algn="ctr">
              <a:spcBef>
                <a:spcPts val="0"/>
              </a:spcBef>
              <a:spcAft>
                <a:spcPts val="0"/>
              </a:spcAft>
              <a:buNone/>
              <a:defRPr sz="7200">
                <a:solidFill>
                  <a:srgbClr val="FFFFFF"/>
                </a:solidFill>
                <a:latin typeface="Work Sans Thin"/>
                <a:ea typeface="Work Sans Thin"/>
                <a:cs typeface="Work Sans Thin"/>
                <a:sym typeface="Work Sans Thin"/>
              </a:defRPr>
            </a:lvl9pPr>
          </a:lstStyle>
          <a:p/>
        </p:txBody>
      </p:sp>
      <p:sp>
        <p:nvSpPr>
          <p:cNvPr id="13" name="Google Shape;13;p2"/>
          <p:cNvSpPr txBox="1"/>
          <p:nvPr>
            <p:ph idx="1" type="subTitle"/>
          </p:nvPr>
        </p:nvSpPr>
        <p:spPr>
          <a:xfrm>
            <a:off x="2687688" y="871288"/>
            <a:ext cx="3768600" cy="42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200">
                <a:solidFill>
                  <a:srgbClr val="FFFF00"/>
                </a:solidFill>
                <a:latin typeface="Roboto"/>
                <a:ea typeface="Roboto"/>
                <a:cs typeface="Roboto"/>
                <a:sym typeface="Roboto"/>
              </a:defRPr>
            </a:lvl1pPr>
            <a:lvl2pPr lvl="1" rtl="0" algn="ctr">
              <a:spcBef>
                <a:spcPts val="0"/>
              </a:spcBef>
              <a:spcAft>
                <a:spcPts val="0"/>
              </a:spcAft>
              <a:buNone/>
              <a:defRPr sz="1200">
                <a:solidFill>
                  <a:srgbClr val="FFFF00"/>
                </a:solidFill>
                <a:latin typeface="Roboto"/>
                <a:ea typeface="Roboto"/>
                <a:cs typeface="Roboto"/>
                <a:sym typeface="Roboto"/>
              </a:defRPr>
            </a:lvl2pPr>
            <a:lvl3pPr lvl="2" rtl="0" algn="ctr">
              <a:spcBef>
                <a:spcPts val="0"/>
              </a:spcBef>
              <a:spcAft>
                <a:spcPts val="0"/>
              </a:spcAft>
              <a:buNone/>
              <a:defRPr sz="1200">
                <a:solidFill>
                  <a:srgbClr val="FFFF00"/>
                </a:solidFill>
                <a:latin typeface="Roboto"/>
                <a:ea typeface="Roboto"/>
                <a:cs typeface="Roboto"/>
                <a:sym typeface="Roboto"/>
              </a:defRPr>
            </a:lvl3pPr>
            <a:lvl4pPr lvl="3" rtl="0" algn="ctr">
              <a:spcBef>
                <a:spcPts val="0"/>
              </a:spcBef>
              <a:spcAft>
                <a:spcPts val="0"/>
              </a:spcAft>
              <a:buNone/>
              <a:defRPr sz="1200">
                <a:solidFill>
                  <a:srgbClr val="FFFF00"/>
                </a:solidFill>
                <a:latin typeface="Roboto"/>
                <a:ea typeface="Roboto"/>
                <a:cs typeface="Roboto"/>
                <a:sym typeface="Roboto"/>
              </a:defRPr>
            </a:lvl4pPr>
            <a:lvl5pPr lvl="4" rtl="0" algn="ctr">
              <a:spcBef>
                <a:spcPts val="0"/>
              </a:spcBef>
              <a:spcAft>
                <a:spcPts val="0"/>
              </a:spcAft>
              <a:buNone/>
              <a:defRPr sz="1200">
                <a:solidFill>
                  <a:srgbClr val="FFFF00"/>
                </a:solidFill>
                <a:latin typeface="Roboto"/>
                <a:ea typeface="Roboto"/>
                <a:cs typeface="Roboto"/>
                <a:sym typeface="Roboto"/>
              </a:defRPr>
            </a:lvl5pPr>
            <a:lvl6pPr lvl="5" rtl="0" algn="ctr">
              <a:spcBef>
                <a:spcPts val="0"/>
              </a:spcBef>
              <a:spcAft>
                <a:spcPts val="0"/>
              </a:spcAft>
              <a:buNone/>
              <a:defRPr sz="1200">
                <a:solidFill>
                  <a:srgbClr val="FFFF00"/>
                </a:solidFill>
                <a:latin typeface="Roboto"/>
                <a:ea typeface="Roboto"/>
                <a:cs typeface="Roboto"/>
                <a:sym typeface="Roboto"/>
              </a:defRPr>
            </a:lvl6pPr>
            <a:lvl7pPr lvl="6" rtl="0" algn="ctr">
              <a:spcBef>
                <a:spcPts val="0"/>
              </a:spcBef>
              <a:spcAft>
                <a:spcPts val="0"/>
              </a:spcAft>
              <a:buNone/>
              <a:defRPr sz="1200">
                <a:solidFill>
                  <a:srgbClr val="FFFF00"/>
                </a:solidFill>
                <a:latin typeface="Roboto"/>
                <a:ea typeface="Roboto"/>
                <a:cs typeface="Roboto"/>
                <a:sym typeface="Roboto"/>
              </a:defRPr>
            </a:lvl7pPr>
            <a:lvl8pPr lvl="7" rtl="0" algn="ctr">
              <a:spcBef>
                <a:spcPts val="0"/>
              </a:spcBef>
              <a:spcAft>
                <a:spcPts val="0"/>
              </a:spcAft>
              <a:buNone/>
              <a:defRPr sz="1200">
                <a:solidFill>
                  <a:srgbClr val="FFFF00"/>
                </a:solidFill>
                <a:latin typeface="Roboto"/>
                <a:ea typeface="Roboto"/>
                <a:cs typeface="Roboto"/>
                <a:sym typeface="Roboto"/>
              </a:defRPr>
            </a:lvl8pPr>
            <a:lvl9pPr lvl="8" rtl="0" algn="ctr">
              <a:spcBef>
                <a:spcPts val="0"/>
              </a:spcBef>
              <a:spcAft>
                <a:spcPts val="0"/>
              </a:spcAft>
              <a:buNone/>
              <a:defRPr sz="1200">
                <a:solidFill>
                  <a:srgbClr val="FFFF00"/>
                </a:solidFill>
                <a:latin typeface="Roboto"/>
                <a:ea typeface="Roboto"/>
                <a:cs typeface="Roboto"/>
                <a:sym typeface="Roboto"/>
              </a:defRPr>
            </a:lvl9pPr>
          </a:lstStyle>
          <a:p/>
        </p:txBody>
      </p:sp>
      <p:sp>
        <p:nvSpPr>
          <p:cNvPr id="14" name="Google Shape;14;p2"/>
          <p:cNvSpPr txBox="1"/>
          <p:nvPr>
            <p:ph idx="2" type="subTitle"/>
          </p:nvPr>
        </p:nvSpPr>
        <p:spPr>
          <a:xfrm>
            <a:off x="4537075" y="3447250"/>
            <a:ext cx="1506900" cy="146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None/>
              <a:defRPr sz="1200">
                <a:solidFill>
                  <a:srgbClr val="FFFFFF"/>
                </a:solidFill>
              </a:defRPr>
            </a:lvl1pPr>
            <a:lvl2pPr lvl="1" algn="ctr">
              <a:lnSpc>
                <a:spcPct val="100000"/>
              </a:lnSpc>
              <a:spcBef>
                <a:spcPts val="900"/>
              </a:spcBef>
              <a:spcAft>
                <a:spcPts val="0"/>
              </a:spcAft>
              <a:buNone/>
              <a:defRPr sz="1200">
                <a:solidFill>
                  <a:srgbClr val="FFFFFF"/>
                </a:solidFill>
              </a:defRPr>
            </a:lvl2pPr>
            <a:lvl3pPr lvl="2" algn="ctr">
              <a:lnSpc>
                <a:spcPct val="100000"/>
              </a:lnSpc>
              <a:spcBef>
                <a:spcPts val="900"/>
              </a:spcBef>
              <a:spcAft>
                <a:spcPts val="0"/>
              </a:spcAft>
              <a:buNone/>
              <a:defRPr sz="1200">
                <a:solidFill>
                  <a:srgbClr val="FFFFFF"/>
                </a:solidFill>
              </a:defRPr>
            </a:lvl3pPr>
            <a:lvl4pPr lvl="3" algn="ctr">
              <a:lnSpc>
                <a:spcPct val="100000"/>
              </a:lnSpc>
              <a:spcBef>
                <a:spcPts val="900"/>
              </a:spcBef>
              <a:spcAft>
                <a:spcPts val="0"/>
              </a:spcAft>
              <a:buNone/>
              <a:defRPr sz="1200">
                <a:solidFill>
                  <a:srgbClr val="FFFFFF"/>
                </a:solidFill>
              </a:defRPr>
            </a:lvl4pPr>
            <a:lvl5pPr lvl="4" algn="ctr">
              <a:lnSpc>
                <a:spcPct val="100000"/>
              </a:lnSpc>
              <a:spcBef>
                <a:spcPts val="900"/>
              </a:spcBef>
              <a:spcAft>
                <a:spcPts val="0"/>
              </a:spcAft>
              <a:buNone/>
              <a:defRPr sz="1200">
                <a:solidFill>
                  <a:srgbClr val="FFFFFF"/>
                </a:solidFill>
              </a:defRPr>
            </a:lvl5pPr>
            <a:lvl6pPr lvl="5" algn="ctr">
              <a:lnSpc>
                <a:spcPct val="100000"/>
              </a:lnSpc>
              <a:spcBef>
                <a:spcPts val="900"/>
              </a:spcBef>
              <a:spcAft>
                <a:spcPts val="0"/>
              </a:spcAft>
              <a:buNone/>
              <a:defRPr sz="1200">
                <a:solidFill>
                  <a:srgbClr val="FFFFFF"/>
                </a:solidFill>
              </a:defRPr>
            </a:lvl6pPr>
            <a:lvl7pPr lvl="6" algn="ctr">
              <a:lnSpc>
                <a:spcPct val="100000"/>
              </a:lnSpc>
              <a:spcBef>
                <a:spcPts val="900"/>
              </a:spcBef>
              <a:spcAft>
                <a:spcPts val="0"/>
              </a:spcAft>
              <a:buNone/>
              <a:defRPr sz="1200">
                <a:solidFill>
                  <a:srgbClr val="FFFFFF"/>
                </a:solidFill>
              </a:defRPr>
            </a:lvl7pPr>
            <a:lvl8pPr lvl="7" algn="ctr">
              <a:lnSpc>
                <a:spcPct val="100000"/>
              </a:lnSpc>
              <a:spcBef>
                <a:spcPts val="900"/>
              </a:spcBef>
              <a:spcAft>
                <a:spcPts val="0"/>
              </a:spcAft>
              <a:buNone/>
              <a:defRPr sz="1200">
                <a:solidFill>
                  <a:srgbClr val="FFFFFF"/>
                </a:solidFill>
              </a:defRPr>
            </a:lvl8pPr>
            <a:lvl9pPr lvl="8" algn="ctr">
              <a:lnSpc>
                <a:spcPct val="100000"/>
              </a:lnSpc>
              <a:spcBef>
                <a:spcPts val="900"/>
              </a:spcBef>
              <a:spcAft>
                <a:spcPts val="900"/>
              </a:spcAft>
              <a:buNone/>
              <a:defRPr sz="1200">
                <a:solidFill>
                  <a:srgbClr val="FFFFFF"/>
                </a:solidFill>
              </a:defRPr>
            </a:lvl9pPr>
          </a:lstStyle>
          <a:p/>
        </p:txBody>
      </p:sp>
      <p:pic>
        <p:nvPicPr>
          <p:cNvPr id="15" name="Google Shape;15;p2"/>
          <p:cNvPicPr preferRelativeResize="0"/>
          <p:nvPr/>
        </p:nvPicPr>
        <p:blipFill>
          <a:blip r:embed="rId4">
            <a:alphaModFix/>
          </a:blip>
          <a:stretch>
            <a:fillRect/>
          </a:stretch>
        </p:blipFill>
        <p:spPr>
          <a:xfrm rot="-775635">
            <a:off x="3566377" y="3534068"/>
            <a:ext cx="879696" cy="912953"/>
          </a:xfrm>
          <a:prstGeom prst="flowChartConnector">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1">
  <p:cSld name="ONE_COLUMN_TEXT_1_1">
    <p:bg>
      <p:bgPr>
        <a:solidFill>
          <a:srgbClr val="000000"/>
        </a:solidFill>
      </p:bgPr>
    </p:bg>
    <p:spTree>
      <p:nvGrpSpPr>
        <p:cNvPr id="110" name="Shape 110"/>
        <p:cNvGrpSpPr/>
        <p:nvPr/>
      </p:nvGrpSpPr>
      <p:grpSpPr>
        <a:xfrm>
          <a:off x="0" y="0"/>
          <a:ext cx="0" cy="0"/>
          <a:chOff x="0" y="0"/>
          <a:chExt cx="0" cy="0"/>
        </a:xfrm>
      </p:grpSpPr>
      <p:sp>
        <p:nvSpPr>
          <p:cNvPr id="111" name="Google Shape;11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1"/>
          <p:cNvSpPr txBox="1"/>
          <p:nvPr>
            <p:ph type="title"/>
          </p:nvPr>
        </p:nvSpPr>
        <p:spPr>
          <a:xfrm>
            <a:off x="138075" y="73325"/>
            <a:ext cx="8520600" cy="471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0ADD8"/>
              </a:buClr>
              <a:buSzPts val="2400"/>
              <a:buFont typeface="Work Sans Medium"/>
              <a:buChar char="●"/>
              <a:defRPr sz="2400">
                <a:solidFill>
                  <a:srgbClr val="00ADD8"/>
                </a:solidFill>
                <a:latin typeface="Work Sans Medium"/>
                <a:ea typeface="Work Sans Medium"/>
                <a:cs typeface="Work Sans Medium"/>
                <a:sym typeface="Work Sans Medium"/>
              </a:defRPr>
            </a:lvl1pPr>
            <a:lvl2pPr lvl="1"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pic>
        <p:nvPicPr>
          <p:cNvPr id="113" name="Google Shape;113;p11"/>
          <p:cNvPicPr preferRelativeResize="0"/>
          <p:nvPr/>
        </p:nvPicPr>
        <p:blipFill>
          <a:blip r:embed="rId2">
            <a:alphaModFix/>
          </a:blip>
          <a:stretch>
            <a:fillRect/>
          </a:stretch>
        </p:blipFill>
        <p:spPr>
          <a:xfrm>
            <a:off x="0" y="4694872"/>
            <a:ext cx="9144000" cy="448628"/>
          </a:xfrm>
          <a:prstGeom prst="rect">
            <a:avLst/>
          </a:prstGeom>
          <a:noFill/>
          <a:ln>
            <a:noFill/>
          </a:ln>
        </p:spPr>
      </p:pic>
      <p:pic>
        <p:nvPicPr>
          <p:cNvPr id="114" name="Google Shape;114;p11"/>
          <p:cNvPicPr preferRelativeResize="0"/>
          <p:nvPr/>
        </p:nvPicPr>
        <p:blipFill>
          <a:blip r:embed="rId3">
            <a:alphaModFix/>
          </a:blip>
          <a:stretch>
            <a:fillRect/>
          </a:stretch>
        </p:blipFill>
        <p:spPr>
          <a:xfrm>
            <a:off x="8382075" y="4806050"/>
            <a:ext cx="580549" cy="216700"/>
          </a:xfrm>
          <a:prstGeom prst="rect">
            <a:avLst/>
          </a:prstGeom>
          <a:noFill/>
          <a:ln>
            <a:noFill/>
          </a:ln>
        </p:spPr>
      </p:pic>
      <p:cxnSp>
        <p:nvCxnSpPr>
          <p:cNvPr id="115" name="Google Shape;115;p11"/>
          <p:cNvCxnSpPr/>
          <p:nvPr/>
        </p:nvCxnSpPr>
        <p:spPr>
          <a:xfrm>
            <a:off x="214275" y="561750"/>
            <a:ext cx="8167800" cy="0"/>
          </a:xfrm>
          <a:prstGeom prst="straightConnector1">
            <a:avLst/>
          </a:prstGeom>
          <a:noFill/>
          <a:ln cap="flat" cmpd="sng" w="9525">
            <a:solidFill>
              <a:srgbClr val="D9D9D9"/>
            </a:solidFill>
            <a:prstDash val="solid"/>
            <a:round/>
            <a:headEnd len="med" w="med" type="none"/>
            <a:tailEnd len="med" w="med" type="none"/>
          </a:ln>
        </p:spPr>
      </p:cxnSp>
      <p:sp>
        <p:nvSpPr>
          <p:cNvPr id="116" name="Google Shape;116;p11"/>
          <p:cNvSpPr txBox="1"/>
          <p:nvPr>
            <p:ph idx="1"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
        <p:nvSpPr>
          <p:cNvPr id="117" name="Google Shape;117;p11"/>
          <p:cNvSpPr txBox="1"/>
          <p:nvPr>
            <p:ph idx="2" type="body"/>
          </p:nvPr>
        </p:nvSpPr>
        <p:spPr>
          <a:xfrm>
            <a:off x="3670300" y="646025"/>
            <a:ext cx="4712100" cy="12846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1pPr>
            <a:lvl2pPr indent="-342900" lvl="1" marL="9144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2pPr>
            <a:lvl3pPr indent="-342900" lvl="2" marL="13716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3pPr>
            <a:lvl4pPr indent="-342900" lvl="3" marL="18288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4pPr>
            <a:lvl5pPr indent="-342900" lvl="4" marL="22860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5pPr>
            <a:lvl6pPr indent="-342900" lvl="5" marL="27432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6pPr>
            <a:lvl7pPr indent="-342900" lvl="6" marL="32004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7pPr>
            <a:lvl8pPr indent="-342900" lvl="7" marL="36576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8pPr>
            <a:lvl9pPr indent="-342900" lvl="8" marL="41148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9pPr>
          </a:lstStyle>
          <a:p/>
        </p:txBody>
      </p:sp>
      <p:cxnSp>
        <p:nvCxnSpPr>
          <p:cNvPr id="118" name="Google Shape;118;p11"/>
          <p:cNvCxnSpPr/>
          <p:nvPr/>
        </p:nvCxnSpPr>
        <p:spPr>
          <a:xfrm>
            <a:off x="246275" y="2200425"/>
            <a:ext cx="8056500" cy="0"/>
          </a:xfrm>
          <a:prstGeom prst="straightConnector1">
            <a:avLst/>
          </a:prstGeom>
          <a:noFill/>
          <a:ln cap="flat" cmpd="sng" w="9525">
            <a:solidFill>
              <a:srgbClr val="555555"/>
            </a:solidFill>
            <a:prstDash val="solid"/>
            <a:round/>
            <a:headEnd len="med" w="med" type="none"/>
            <a:tailEnd len="med" w="med" type="none"/>
          </a:ln>
        </p:spPr>
      </p:cxnSp>
      <p:sp>
        <p:nvSpPr>
          <p:cNvPr id="119" name="Google Shape;119;p11"/>
          <p:cNvSpPr txBox="1"/>
          <p:nvPr>
            <p:ph idx="3" type="body"/>
          </p:nvPr>
        </p:nvSpPr>
        <p:spPr>
          <a:xfrm>
            <a:off x="246275" y="646025"/>
            <a:ext cx="3098400" cy="12846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1pPr>
            <a:lvl2pPr indent="-342900" lvl="1" marL="9144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2pPr>
            <a:lvl3pPr indent="-342900" lvl="2" marL="13716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3pPr>
            <a:lvl4pPr indent="-342900" lvl="3" marL="18288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4pPr>
            <a:lvl5pPr indent="-342900" lvl="4" marL="22860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5pPr>
            <a:lvl6pPr indent="-342900" lvl="5" marL="27432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6pPr>
            <a:lvl7pPr indent="-342900" lvl="6" marL="32004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7pPr>
            <a:lvl8pPr indent="-342900" lvl="7" marL="36576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8pPr>
            <a:lvl9pPr indent="-342900" lvl="8" marL="41148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9pPr>
          </a:lstStyle>
          <a:p/>
        </p:txBody>
      </p:sp>
      <p:sp>
        <p:nvSpPr>
          <p:cNvPr id="120" name="Google Shape;120;p11"/>
          <p:cNvSpPr txBox="1"/>
          <p:nvPr>
            <p:ph idx="4" type="title"/>
          </p:nvPr>
        </p:nvSpPr>
        <p:spPr>
          <a:xfrm>
            <a:off x="246275" y="4064600"/>
            <a:ext cx="7761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800">
                <a:solidFill>
                  <a:srgbClr val="00ADD8"/>
                </a:solidFill>
                <a:latin typeface="Work Sans"/>
                <a:ea typeface="Work Sans"/>
                <a:cs typeface="Work Sans"/>
                <a:sym typeface="Work Sans"/>
              </a:defRPr>
            </a:lvl1pPr>
            <a:lvl2pPr lvl="1" rtl="0">
              <a:spcBef>
                <a:spcPts val="0"/>
              </a:spcBef>
              <a:spcAft>
                <a:spcPts val="0"/>
              </a:spcAft>
              <a:buNone/>
              <a:defRPr sz="3000">
                <a:solidFill>
                  <a:srgbClr val="00ADD8"/>
                </a:solidFill>
                <a:latin typeface="Work Sans"/>
                <a:ea typeface="Work Sans"/>
                <a:cs typeface="Work Sans"/>
                <a:sym typeface="Work Sans"/>
              </a:defRPr>
            </a:lvl2pPr>
            <a:lvl3pPr lvl="2" rtl="0">
              <a:spcBef>
                <a:spcPts val="0"/>
              </a:spcBef>
              <a:spcAft>
                <a:spcPts val="0"/>
              </a:spcAft>
              <a:buNone/>
              <a:defRPr sz="3000">
                <a:solidFill>
                  <a:srgbClr val="00ADD8"/>
                </a:solidFill>
                <a:latin typeface="Work Sans"/>
                <a:ea typeface="Work Sans"/>
                <a:cs typeface="Work Sans"/>
                <a:sym typeface="Work Sans"/>
              </a:defRPr>
            </a:lvl3pPr>
            <a:lvl4pPr lvl="3" rtl="0">
              <a:spcBef>
                <a:spcPts val="0"/>
              </a:spcBef>
              <a:spcAft>
                <a:spcPts val="0"/>
              </a:spcAft>
              <a:buNone/>
              <a:defRPr sz="3000">
                <a:solidFill>
                  <a:srgbClr val="00ADD8"/>
                </a:solidFill>
                <a:latin typeface="Work Sans"/>
                <a:ea typeface="Work Sans"/>
                <a:cs typeface="Work Sans"/>
                <a:sym typeface="Work Sans"/>
              </a:defRPr>
            </a:lvl4pPr>
            <a:lvl5pPr lvl="4" rtl="0">
              <a:spcBef>
                <a:spcPts val="0"/>
              </a:spcBef>
              <a:spcAft>
                <a:spcPts val="0"/>
              </a:spcAft>
              <a:buNone/>
              <a:defRPr sz="3000">
                <a:solidFill>
                  <a:srgbClr val="00ADD8"/>
                </a:solidFill>
                <a:latin typeface="Work Sans"/>
                <a:ea typeface="Work Sans"/>
                <a:cs typeface="Work Sans"/>
                <a:sym typeface="Work Sans"/>
              </a:defRPr>
            </a:lvl5pPr>
            <a:lvl6pPr lvl="5" rtl="0">
              <a:spcBef>
                <a:spcPts val="0"/>
              </a:spcBef>
              <a:spcAft>
                <a:spcPts val="0"/>
              </a:spcAft>
              <a:buNone/>
              <a:defRPr sz="3000">
                <a:solidFill>
                  <a:srgbClr val="00ADD8"/>
                </a:solidFill>
                <a:latin typeface="Work Sans"/>
                <a:ea typeface="Work Sans"/>
                <a:cs typeface="Work Sans"/>
                <a:sym typeface="Work Sans"/>
              </a:defRPr>
            </a:lvl6pPr>
            <a:lvl7pPr lvl="6" rtl="0">
              <a:spcBef>
                <a:spcPts val="0"/>
              </a:spcBef>
              <a:spcAft>
                <a:spcPts val="0"/>
              </a:spcAft>
              <a:buNone/>
              <a:defRPr sz="3000">
                <a:solidFill>
                  <a:srgbClr val="00ADD8"/>
                </a:solidFill>
                <a:latin typeface="Work Sans"/>
                <a:ea typeface="Work Sans"/>
                <a:cs typeface="Work Sans"/>
                <a:sym typeface="Work Sans"/>
              </a:defRPr>
            </a:lvl7pPr>
            <a:lvl8pPr lvl="7" rtl="0">
              <a:spcBef>
                <a:spcPts val="0"/>
              </a:spcBef>
              <a:spcAft>
                <a:spcPts val="0"/>
              </a:spcAft>
              <a:buNone/>
              <a:defRPr sz="3000">
                <a:solidFill>
                  <a:srgbClr val="00ADD8"/>
                </a:solidFill>
                <a:latin typeface="Work Sans"/>
                <a:ea typeface="Work Sans"/>
                <a:cs typeface="Work Sans"/>
                <a:sym typeface="Work Sans"/>
              </a:defRPr>
            </a:lvl8pPr>
            <a:lvl9pPr lvl="8" rtl="0">
              <a:spcBef>
                <a:spcPts val="0"/>
              </a:spcBef>
              <a:spcAft>
                <a:spcPts val="0"/>
              </a:spcAft>
              <a:buNone/>
              <a:defRPr sz="3000">
                <a:solidFill>
                  <a:srgbClr val="00ADD8"/>
                </a:solidFill>
                <a:latin typeface="Work Sans"/>
                <a:ea typeface="Work Sans"/>
                <a:cs typeface="Work Sans"/>
                <a:sym typeface="Work Sans"/>
              </a:defRPr>
            </a:lvl9pPr>
          </a:lstStyle>
          <a:p/>
        </p:txBody>
      </p:sp>
      <p:cxnSp>
        <p:nvCxnSpPr>
          <p:cNvPr id="121" name="Google Shape;121;p11"/>
          <p:cNvCxnSpPr/>
          <p:nvPr/>
        </p:nvCxnSpPr>
        <p:spPr>
          <a:xfrm>
            <a:off x="246275" y="4060875"/>
            <a:ext cx="8056500" cy="0"/>
          </a:xfrm>
          <a:prstGeom prst="straightConnector1">
            <a:avLst/>
          </a:prstGeom>
          <a:noFill/>
          <a:ln cap="flat" cmpd="sng" w="9525">
            <a:solidFill>
              <a:srgbClr val="555555"/>
            </a:solidFill>
            <a:prstDash val="solid"/>
            <a:round/>
            <a:headEnd len="med" w="med" type="none"/>
            <a:tailEnd len="med" w="med" type="none"/>
          </a:ln>
        </p:spPr>
      </p:cxnSp>
      <p:sp>
        <p:nvSpPr>
          <p:cNvPr id="122" name="Google Shape;122;p11"/>
          <p:cNvSpPr txBox="1"/>
          <p:nvPr>
            <p:ph idx="5" type="body"/>
          </p:nvPr>
        </p:nvSpPr>
        <p:spPr>
          <a:xfrm>
            <a:off x="3670150" y="2328750"/>
            <a:ext cx="4712100" cy="1451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1pPr>
            <a:lvl2pPr indent="-342900" lvl="1" marL="9144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2pPr>
            <a:lvl3pPr indent="-342900" lvl="2" marL="13716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3pPr>
            <a:lvl4pPr indent="-342900" lvl="3" marL="18288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4pPr>
            <a:lvl5pPr indent="-342900" lvl="4" marL="22860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5pPr>
            <a:lvl6pPr indent="-342900" lvl="5" marL="27432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6pPr>
            <a:lvl7pPr indent="-342900" lvl="6" marL="32004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7pPr>
            <a:lvl8pPr indent="-342900" lvl="7" marL="36576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8pPr>
            <a:lvl9pPr indent="-342900" lvl="8" marL="4114800" rtl="0">
              <a:lnSpc>
                <a:spcPct val="100000"/>
              </a:lnSpc>
              <a:spcBef>
                <a:spcPts val="0"/>
              </a:spcBef>
              <a:spcAft>
                <a:spcPts val="0"/>
              </a:spcAft>
              <a:buClr>
                <a:srgbClr val="FFFFFF"/>
              </a:buClr>
              <a:buSzPts val="1800"/>
              <a:buFont typeface="Source Code Pro"/>
              <a:buChar char="■"/>
              <a:defRPr sz="1800">
                <a:solidFill>
                  <a:srgbClr val="FFFFFF"/>
                </a:solidFill>
                <a:latin typeface="Source Code Pro"/>
                <a:ea typeface="Source Code Pro"/>
                <a:cs typeface="Source Code Pro"/>
                <a:sym typeface="Source Code Pro"/>
              </a:defRPr>
            </a:lvl9pPr>
          </a:lstStyle>
          <a:p/>
        </p:txBody>
      </p:sp>
      <p:sp>
        <p:nvSpPr>
          <p:cNvPr id="123" name="Google Shape;123;p11"/>
          <p:cNvSpPr txBox="1"/>
          <p:nvPr>
            <p:ph idx="6" type="body"/>
          </p:nvPr>
        </p:nvSpPr>
        <p:spPr>
          <a:xfrm>
            <a:off x="246275" y="2328750"/>
            <a:ext cx="3098400" cy="12846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1pPr>
            <a:lvl2pPr indent="-342900" lvl="1" marL="9144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2pPr>
            <a:lvl3pPr indent="-342900" lvl="2" marL="13716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3pPr>
            <a:lvl4pPr indent="-342900" lvl="3" marL="18288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4pPr>
            <a:lvl5pPr indent="-342900" lvl="4" marL="22860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5pPr>
            <a:lvl6pPr indent="-342900" lvl="5" marL="27432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6pPr>
            <a:lvl7pPr indent="-342900" lvl="6" marL="32004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7pPr>
            <a:lvl8pPr indent="-342900" lvl="7" marL="36576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8pPr>
            <a:lvl9pPr indent="-342900" lvl="8" marL="4114800" rtl="0">
              <a:lnSpc>
                <a:spcPct val="100000"/>
              </a:lnSpc>
              <a:spcBef>
                <a:spcPts val="0"/>
              </a:spcBef>
              <a:spcAft>
                <a:spcPts val="0"/>
              </a:spcAft>
              <a:buClr>
                <a:srgbClr val="00ADD8"/>
              </a:buClr>
              <a:buSzPts val="1800"/>
              <a:buFont typeface="Roboto"/>
              <a:buChar char="■"/>
              <a:defRPr sz="1800">
                <a:solidFill>
                  <a:srgbClr val="00ADD8"/>
                </a:solidFill>
                <a:latin typeface="Roboto"/>
                <a:ea typeface="Roboto"/>
                <a:cs typeface="Roboto"/>
                <a:sym typeface="Roboto"/>
              </a:defRPr>
            </a:lvl9pPr>
          </a:lstStyle>
          <a:p/>
        </p:txBody>
      </p:sp>
      <p:pic>
        <p:nvPicPr>
          <p:cNvPr id="124" name="Google Shape;124;p11">
            <a:hlinkClick/>
          </p:cNvPr>
          <p:cNvPicPr preferRelativeResize="0"/>
          <p:nvPr/>
        </p:nvPicPr>
        <p:blipFill>
          <a:blip r:embed="rId4">
            <a:alphaModFix/>
          </a:blip>
          <a:stretch>
            <a:fillRect/>
          </a:stretch>
        </p:blipFill>
        <p:spPr>
          <a:xfrm>
            <a:off x="8810975" y="152925"/>
            <a:ext cx="164000" cy="10645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27" name="Google Shape;127;p12"/>
          <p:cNvPicPr preferRelativeResize="0"/>
          <p:nvPr/>
        </p:nvPicPr>
        <p:blipFill rotWithShape="1">
          <a:blip r:embed="rId3">
            <a:alphaModFix/>
          </a:blip>
          <a:srcRect b="20904" l="0" r="19067" t="0"/>
          <a:stretch/>
        </p:blipFill>
        <p:spPr>
          <a:xfrm>
            <a:off x="2789800" y="152925"/>
            <a:ext cx="507000" cy="393600"/>
          </a:xfrm>
          <a:prstGeom prst="rect">
            <a:avLst/>
          </a:prstGeom>
          <a:noFill/>
          <a:ln>
            <a:noFill/>
          </a:ln>
        </p:spPr>
      </p:pic>
      <p:sp>
        <p:nvSpPr>
          <p:cNvPr id="128" name="Google Shape;128;p12"/>
          <p:cNvSpPr txBox="1"/>
          <p:nvPr>
            <p:ph idx="1" type="subTitle"/>
          </p:nvPr>
        </p:nvSpPr>
        <p:spPr>
          <a:xfrm>
            <a:off x="4152900" y="3480800"/>
            <a:ext cx="4024200" cy="471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sz="2000">
                <a:solidFill>
                  <a:srgbClr val="FFFF00"/>
                </a:solidFill>
                <a:latin typeface="Roboto Medium"/>
                <a:ea typeface="Roboto Medium"/>
                <a:cs typeface="Roboto Medium"/>
                <a:sym typeface="Roboto Medium"/>
              </a:defRPr>
            </a:lvl1pPr>
            <a:lvl2pPr lvl="1" rtl="0" algn="r">
              <a:spcBef>
                <a:spcPts val="0"/>
              </a:spcBef>
              <a:spcAft>
                <a:spcPts val="0"/>
              </a:spcAft>
              <a:buNone/>
              <a:defRPr sz="1800">
                <a:solidFill>
                  <a:srgbClr val="FFFF00"/>
                </a:solidFill>
                <a:latin typeface="Roboto"/>
                <a:ea typeface="Roboto"/>
                <a:cs typeface="Roboto"/>
                <a:sym typeface="Roboto"/>
              </a:defRPr>
            </a:lvl2pPr>
            <a:lvl3pPr lvl="2" rtl="0" algn="r">
              <a:spcBef>
                <a:spcPts val="0"/>
              </a:spcBef>
              <a:spcAft>
                <a:spcPts val="0"/>
              </a:spcAft>
              <a:buNone/>
              <a:defRPr sz="1800">
                <a:solidFill>
                  <a:srgbClr val="FFFF00"/>
                </a:solidFill>
                <a:latin typeface="Roboto"/>
                <a:ea typeface="Roboto"/>
                <a:cs typeface="Roboto"/>
                <a:sym typeface="Roboto"/>
              </a:defRPr>
            </a:lvl3pPr>
            <a:lvl4pPr lvl="3" rtl="0" algn="r">
              <a:spcBef>
                <a:spcPts val="0"/>
              </a:spcBef>
              <a:spcAft>
                <a:spcPts val="0"/>
              </a:spcAft>
              <a:buNone/>
              <a:defRPr sz="1800">
                <a:solidFill>
                  <a:srgbClr val="FFFF00"/>
                </a:solidFill>
                <a:latin typeface="Roboto"/>
                <a:ea typeface="Roboto"/>
                <a:cs typeface="Roboto"/>
                <a:sym typeface="Roboto"/>
              </a:defRPr>
            </a:lvl4pPr>
            <a:lvl5pPr lvl="4" rtl="0" algn="r">
              <a:spcBef>
                <a:spcPts val="0"/>
              </a:spcBef>
              <a:spcAft>
                <a:spcPts val="0"/>
              </a:spcAft>
              <a:buNone/>
              <a:defRPr sz="1800">
                <a:solidFill>
                  <a:srgbClr val="FFFF00"/>
                </a:solidFill>
                <a:latin typeface="Roboto"/>
                <a:ea typeface="Roboto"/>
                <a:cs typeface="Roboto"/>
                <a:sym typeface="Roboto"/>
              </a:defRPr>
            </a:lvl5pPr>
            <a:lvl6pPr lvl="5" rtl="0" algn="r">
              <a:spcBef>
                <a:spcPts val="0"/>
              </a:spcBef>
              <a:spcAft>
                <a:spcPts val="0"/>
              </a:spcAft>
              <a:buNone/>
              <a:defRPr sz="1800">
                <a:solidFill>
                  <a:srgbClr val="FFFF00"/>
                </a:solidFill>
                <a:latin typeface="Roboto"/>
                <a:ea typeface="Roboto"/>
                <a:cs typeface="Roboto"/>
                <a:sym typeface="Roboto"/>
              </a:defRPr>
            </a:lvl6pPr>
            <a:lvl7pPr lvl="6" rtl="0" algn="r">
              <a:spcBef>
                <a:spcPts val="0"/>
              </a:spcBef>
              <a:spcAft>
                <a:spcPts val="0"/>
              </a:spcAft>
              <a:buNone/>
              <a:defRPr sz="1800">
                <a:solidFill>
                  <a:srgbClr val="FFFF00"/>
                </a:solidFill>
                <a:latin typeface="Roboto"/>
                <a:ea typeface="Roboto"/>
                <a:cs typeface="Roboto"/>
                <a:sym typeface="Roboto"/>
              </a:defRPr>
            </a:lvl7pPr>
            <a:lvl8pPr lvl="7" rtl="0" algn="r">
              <a:spcBef>
                <a:spcPts val="0"/>
              </a:spcBef>
              <a:spcAft>
                <a:spcPts val="0"/>
              </a:spcAft>
              <a:buNone/>
              <a:defRPr sz="1800">
                <a:solidFill>
                  <a:srgbClr val="FFFF00"/>
                </a:solidFill>
                <a:latin typeface="Roboto"/>
                <a:ea typeface="Roboto"/>
                <a:cs typeface="Roboto"/>
                <a:sym typeface="Roboto"/>
              </a:defRPr>
            </a:lvl8pPr>
            <a:lvl9pPr lvl="8" rtl="0" algn="r">
              <a:spcBef>
                <a:spcPts val="0"/>
              </a:spcBef>
              <a:spcAft>
                <a:spcPts val="0"/>
              </a:spcAft>
              <a:buNone/>
              <a:defRPr sz="1800">
                <a:solidFill>
                  <a:srgbClr val="FFFF00"/>
                </a:solidFill>
                <a:latin typeface="Roboto"/>
                <a:ea typeface="Roboto"/>
                <a:cs typeface="Roboto"/>
                <a:sym typeface="Roboto"/>
              </a:defRPr>
            </a:lvl9pPr>
          </a:lstStyle>
          <a:p/>
        </p:txBody>
      </p:sp>
      <p:sp>
        <p:nvSpPr>
          <p:cNvPr id="129" name="Google Shape;129;p12"/>
          <p:cNvSpPr txBox="1"/>
          <p:nvPr>
            <p:ph type="title"/>
          </p:nvPr>
        </p:nvSpPr>
        <p:spPr>
          <a:xfrm>
            <a:off x="3296800" y="476250"/>
            <a:ext cx="5589900" cy="2933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latin typeface="Work Sans"/>
                <a:ea typeface="Work Sans"/>
                <a:cs typeface="Work Sans"/>
                <a:sym typeface="Work Sans"/>
              </a:defRPr>
            </a:lvl1pPr>
            <a:lvl2pPr lvl="1" rtl="0">
              <a:spcBef>
                <a:spcPts val="0"/>
              </a:spcBef>
              <a:spcAft>
                <a:spcPts val="0"/>
              </a:spcAft>
              <a:buNone/>
              <a:defRPr sz="3200">
                <a:solidFill>
                  <a:srgbClr val="FFFFFF"/>
                </a:solidFill>
              </a:defRPr>
            </a:lvl2pPr>
            <a:lvl3pPr lvl="2" rtl="0">
              <a:spcBef>
                <a:spcPts val="0"/>
              </a:spcBef>
              <a:spcAft>
                <a:spcPts val="0"/>
              </a:spcAft>
              <a:buNone/>
              <a:defRPr sz="3200">
                <a:solidFill>
                  <a:srgbClr val="FFFFFF"/>
                </a:solidFill>
              </a:defRPr>
            </a:lvl3pPr>
            <a:lvl4pPr lvl="3" rtl="0">
              <a:spcBef>
                <a:spcPts val="0"/>
              </a:spcBef>
              <a:spcAft>
                <a:spcPts val="0"/>
              </a:spcAft>
              <a:buNone/>
              <a:defRPr sz="3200">
                <a:solidFill>
                  <a:srgbClr val="FFFFFF"/>
                </a:solidFill>
              </a:defRPr>
            </a:lvl4pPr>
            <a:lvl5pPr lvl="4" rtl="0">
              <a:spcBef>
                <a:spcPts val="0"/>
              </a:spcBef>
              <a:spcAft>
                <a:spcPts val="0"/>
              </a:spcAft>
              <a:buNone/>
              <a:defRPr sz="3200">
                <a:solidFill>
                  <a:srgbClr val="FFFFFF"/>
                </a:solidFill>
              </a:defRPr>
            </a:lvl5pPr>
            <a:lvl6pPr lvl="5" rtl="0">
              <a:spcBef>
                <a:spcPts val="0"/>
              </a:spcBef>
              <a:spcAft>
                <a:spcPts val="0"/>
              </a:spcAft>
              <a:buNone/>
              <a:defRPr sz="3200">
                <a:solidFill>
                  <a:srgbClr val="FFFFFF"/>
                </a:solidFill>
              </a:defRPr>
            </a:lvl6pPr>
            <a:lvl7pPr lvl="6" rtl="0">
              <a:spcBef>
                <a:spcPts val="0"/>
              </a:spcBef>
              <a:spcAft>
                <a:spcPts val="0"/>
              </a:spcAft>
              <a:buNone/>
              <a:defRPr sz="3200">
                <a:solidFill>
                  <a:srgbClr val="FFFFFF"/>
                </a:solidFill>
              </a:defRPr>
            </a:lvl7pPr>
            <a:lvl8pPr lvl="7" rtl="0">
              <a:spcBef>
                <a:spcPts val="0"/>
              </a:spcBef>
              <a:spcAft>
                <a:spcPts val="0"/>
              </a:spcAft>
              <a:buNone/>
              <a:defRPr sz="3200">
                <a:solidFill>
                  <a:srgbClr val="FFFFFF"/>
                </a:solidFill>
              </a:defRPr>
            </a:lvl8pPr>
            <a:lvl9pPr lvl="8" rtl="0">
              <a:spcBef>
                <a:spcPts val="0"/>
              </a:spcBef>
              <a:spcAft>
                <a:spcPts val="0"/>
              </a:spcAft>
              <a:buNone/>
              <a:defRPr sz="3200">
                <a:solidFill>
                  <a:srgbClr val="FFFFFF"/>
                </a:solidFill>
              </a:defRPr>
            </a:lvl9pPr>
          </a:lstStyle>
          <a:p/>
        </p:txBody>
      </p:sp>
      <p:pic>
        <p:nvPicPr>
          <p:cNvPr id="130" name="Google Shape;130;p12">
            <a:hlinkClick/>
          </p:cNvPr>
          <p:cNvPicPr preferRelativeResize="0"/>
          <p:nvPr/>
        </p:nvPicPr>
        <p:blipFill>
          <a:blip r:embed="rId4">
            <a:alphaModFix/>
          </a:blip>
          <a:stretch>
            <a:fillRect/>
          </a:stretch>
        </p:blipFill>
        <p:spPr>
          <a:xfrm>
            <a:off x="8810975" y="152925"/>
            <a:ext cx="164000" cy="106450"/>
          </a:xfrm>
          <a:prstGeom prst="rect">
            <a:avLst/>
          </a:prstGeom>
          <a:noFill/>
          <a:ln>
            <a:noFill/>
          </a:ln>
        </p:spPr>
      </p:pic>
      <p:pic>
        <p:nvPicPr>
          <p:cNvPr id="131" name="Google Shape;131;p12"/>
          <p:cNvPicPr preferRelativeResize="0"/>
          <p:nvPr/>
        </p:nvPicPr>
        <p:blipFill rotWithShape="1">
          <a:blip r:embed="rId3">
            <a:alphaModFix/>
          </a:blip>
          <a:srcRect b="16853" l="0" r="19067" t="0"/>
          <a:stretch/>
        </p:blipFill>
        <p:spPr>
          <a:xfrm rot="10800000">
            <a:off x="8246825" y="3295650"/>
            <a:ext cx="507000" cy="4137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1">
  <p:cSld name="MAIN_POINT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13"/>
          <p:cNvPicPr preferRelativeResize="0"/>
          <p:nvPr/>
        </p:nvPicPr>
        <p:blipFill>
          <a:blip r:embed="rId3">
            <a:alphaModFix/>
          </a:blip>
          <a:stretch>
            <a:fillRect/>
          </a:stretch>
        </p:blipFill>
        <p:spPr>
          <a:xfrm>
            <a:off x="462225" y="393892"/>
            <a:ext cx="8681776" cy="1177034"/>
          </a:xfrm>
          <a:prstGeom prst="rect">
            <a:avLst/>
          </a:prstGeom>
          <a:noFill/>
          <a:ln>
            <a:noFill/>
          </a:ln>
        </p:spPr>
      </p:pic>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13"/>
          <p:cNvPicPr preferRelativeResize="0"/>
          <p:nvPr/>
        </p:nvPicPr>
        <p:blipFill rotWithShape="1">
          <a:blip r:embed="rId4">
            <a:alphaModFix/>
          </a:blip>
          <a:srcRect b="20904" l="0" r="17796" t="0"/>
          <a:stretch/>
        </p:blipFill>
        <p:spPr>
          <a:xfrm>
            <a:off x="462225" y="409775"/>
            <a:ext cx="514925" cy="393600"/>
          </a:xfrm>
          <a:prstGeom prst="rect">
            <a:avLst/>
          </a:prstGeom>
          <a:noFill/>
          <a:ln>
            <a:noFill/>
          </a:ln>
        </p:spPr>
      </p:pic>
      <p:sp>
        <p:nvSpPr>
          <p:cNvPr id="136" name="Google Shape;136;p13"/>
          <p:cNvSpPr txBox="1"/>
          <p:nvPr>
            <p:ph idx="1" type="subTitle"/>
          </p:nvPr>
        </p:nvSpPr>
        <p:spPr>
          <a:xfrm>
            <a:off x="414575" y="907400"/>
            <a:ext cx="37038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00"/>
                </a:solidFill>
                <a:latin typeface="Roboto"/>
                <a:ea typeface="Roboto"/>
                <a:cs typeface="Roboto"/>
                <a:sym typeface="Roboto"/>
              </a:defRPr>
            </a:lvl1pPr>
            <a:lvl2pPr lvl="1" rtl="0">
              <a:spcBef>
                <a:spcPts val="0"/>
              </a:spcBef>
              <a:spcAft>
                <a:spcPts val="0"/>
              </a:spcAft>
              <a:buNone/>
              <a:defRPr sz="1100">
                <a:solidFill>
                  <a:srgbClr val="FFFF00"/>
                </a:solidFill>
              </a:defRPr>
            </a:lvl2pPr>
            <a:lvl3pPr lvl="2" rtl="0">
              <a:spcBef>
                <a:spcPts val="0"/>
              </a:spcBef>
              <a:spcAft>
                <a:spcPts val="0"/>
              </a:spcAft>
              <a:buNone/>
              <a:defRPr sz="1100">
                <a:solidFill>
                  <a:srgbClr val="FFFF00"/>
                </a:solidFill>
              </a:defRPr>
            </a:lvl3pPr>
            <a:lvl4pPr lvl="3" rtl="0">
              <a:spcBef>
                <a:spcPts val="0"/>
              </a:spcBef>
              <a:spcAft>
                <a:spcPts val="0"/>
              </a:spcAft>
              <a:buNone/>
              <a:defRPr sz="1100">
                <a:solidFill>
                  <a:srgbClr val="FFFF00"/>
                </a:solidFill>
              </a:defRPr>
            </a:lvl4pPr>
            <a:lvl5pPr lvl="4" rtl="0">
              <a:spcBef>
                <a:spcPts val="0"/>
              </a:spcBef>
              <a:spcAft>
                <a:spcPts val="0"/>
              </a:spcAft>
              <a:buNone/>
              <a:defRPr sz="1100">
                <a:solidFill>
                  <a:srgbClr val="FFFF00"/>
                </a:solidFill>
              </a:defRPr>
            </a:lvl5pPr>
            <a:lvl6pPr lvl="5" rtl="0">
              <a:spcBef>
                <a:spcPts val="0"/>
              </a:spcBef>
              <a:spcAft>
                <a:spcPts val="0"/>
              </a:spcAft>
              <a:buNone/>
              <a:defRPr sz="1100">
                <a:solidFill>
                  <a:srgbClr val="FFFF00"/>
                </a:solidFill>
              </a:defRPr>
            </a:lvl6pPr>
            <a:lvl7pPr lvl="6" rtl="0">
              <a:spcBef>
                <a:spcPts val="0"/>
              </a:spcBef>
              <a:spcAft>
                <a:spcPts val="0"/>
              </a:spcAft>
              <a:buNone/>
              <a:defRPr sz="1100">
                <a:solidFill>
                  <a:srgbClr val="FFFF00"/>
                </a:solidFill>
              </a:defRPr>
            </a:lvl7pPr>
            <a:lvl8pPr lvl="7" rtl="0">
              <a:spcBef>
                <a:spcPts val="0"/>
              </a:spcBef>
              <a:spcAft>
                <a:spcPts val="0"/>
              </a:spcAft>
              <a:buNone/>
              <a:defRPr sz="1100">
                <a:solidFill>
                  <a:srgbClr val="FFFF00"/>
                </a:solidFill>
              </a:defRPr>
            </a:lvl8pPr>
            <a:lvl9pPr lvl="8" rtl="0">
              <a:spcBef>
                <a:spcPts val="0"/>
              </a:spcBef>
              <a:spcAft>
                <a:spcPts val="0"/>
              </a:spcAft>
              <a:buNone/>
              <a:defRPr sz="1100">
                <a:solidFill>
                  <a:srgbClr val="FFFF00"/>
                </a:solidFill>
              </a:defRPr>
            </a:lvl9pPr>
          </a:lstStyle>
          <a:p/>
        </p:txBody>
      </p:sp>
      <p:sp>
        <p:nvSpPr>
          <p:cNvPr id="137" name="Google Shape;137;p13"/>
          <p:cNvSpPr txBox="1"/>
          <p:nvPr>
            <p:ph type="title"/>
          </p:nvPr>
        </p:nvSpPr>
        <p:spPr>
          <a:xfrm>
            <a:off x="414575" y="1840075"/>
            <a:ext cx="8058000" cy="307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latin typeface="Work Sans"/>
                <a:ea typeface="Work Sans"/>
                <a:cs typeface="Work Sans"/>
                <a:sym typeface="Work Sans"/>
              </a:defRPr>
            </a:lvl1pPr>
            <a:lvl2pPr lvl="1" rtl="0">
              <a:spcBef>
                <a:spcPts val="0"/>
              </a:spcBef>
              <a:spcAft>
                <a:spcPts val="0"/>
              </a:spcAft>
              <a:buNone/>
              <a:defRPr sz="3000">
                <a:solidFill>
                  <a:srgbClr val="FFFFFF"/>
                </a:solidFill>
                <a:latin typeface="Work Sans"/>
                <a:ea typeface="Work Sans"/>
                <a:cs typeface="Work Sans"/>
                <a:sym typeface="Work Sans"/>
              </a:defRPr>
            </a:lvl2pPr>
            <a:lvl3pPr lvl="2" rtl="0">
              <a:spcBef>
                <a:spcPts val="0"/>
              </a:spcBef>
              <a:spcAft>
                <a:spcPts val="0"/>
              </a:spcAft>
              <a:buNone/>
              <a:defRPr sz="3000">
                <a:solidFill>
                  <a:srgbClr val="FFFFFF"/>
                </a:solidFill>
                <a:latin typeface="Work Sans"/>
                <a:ea typeface="Work Sans"/>
                <a:cs typeface="Work Sans"/>
                <a:sym typeface="Work Sans"/>
              </a:defRPr>
            </a:lvl3pPr>
            <a:lvl4pPr lvl="3" rtl="0">
              <a:spcBef>
                <a:spcPts val="0"/>
              </a:spcBef>
              <a:spcAft>
                <a:spcPts val="0"/>
              </a:spcAft>
              <a:buNone/>
              <a:defRPr sz="3000">
                <a:solidFill>
                  <a:srgbClr val="FFFFFF"/>
                </a:solidFill>
                <a:latin typeface="Work Sans"/>
                <a:ea typeface="Work Sans"/>
                <a:cs typeface="Work Sans"/>
                <a:sym typeface="Work Sans"/>
              </a:defRPr>
            </a:lvl4pPr>
            <a:lvl5pPr lvl="4" rtl="0">
              <a:spcBef>
                <a:spcPts val="0"/>
              </a:spcBef>
              <a:spcAft>
                <a:spcPts val="0"/>
              </a:spcAft>
              <a:buNone/>
              <a:defRPr sz="3000">
                <a:solidFill>
                  <a:srgbClr val="FFFFFF"/>
                </a:solidFill>
                <a:latin typeface="Work Sans"/>
                <a:ea typeface="Work Sans"/>
                <a:cs typeface="Work Sans"/>
                <a:sym typeface="Work Sans"/>
              </a:defRPr>
            </a:lvl5pPr>
            <a:lvl6pPr lvl="5" rtl="0">
              <a:spcBef>
                <a:spcPts val="0"/>
              </a:spcBef>
              <a:spcAft>
                <a:spcPts val="0"/>
              </a:spcAft>
              <a:buNone/>
              <a:defRPr sz="3000">
                <a:solidFill>
                  <a:srgbClr val="FFFFFF"/>
                </a:solidFill>
                <a:latin typeface="Work Sans"/>
                <a:ea typeface="Work Sans"/>
                <a:cs typeface="Work Sans"/>
                <a:sym typeface="Work Sans"/>
              </a:defRPr>
            </a:lvl6pPr>
            <a:lvl7pPr lvl="6" rtl="0">
              <a:spcBef>
                <a:spcPts val="0"/>
              </a:spcBef>
              <a:spcAft>
                <a:spcPts val="0"/>
              </a:spcAft>
              <a:buNone/>
              <a:defRPr sz="3000">
                <a:solidFill>
                  <a:srgbClr val="FFFFFF"/>
                </a:solidFill>
                <a:latin typeface="Work Sans"/>
                <a:ea typeface="Work Sans"/>
                <a:cs typeface="Work Sans"/>
                <a:sym typeface="Work Sans"/>
              </a:defRPr>
            </a:lvl7pPr>
            <a:lvl8pPr lvl="7" rtl="0">
              <a:spcBef>
                <a:spcPts val="0"/>
              </a:spcBef>
              <a:spcAft>
                <a:spcPts val="0"/>
              </a:spcAft>
              <a:buNone/>
              <a:defRPr sz="3000">
                <a:solidFill>
                  <a:srgbClr val="FFFFFF"/>
                </a:solidFill>
                <a:latin typeface="Work Sans"/>
                <a:ea typeface="Work Sans"/>
                <a:cs typeface="Work Sans"/>
                <a:sym typeface="Work Sans"/>
              </a:defRPr>
            </a:lvl8pPr>
            <a:lvl9pPr lvl="8" rtl="0">
              <a:spcBef>
                <a:spcPts val="0"/>
              </a:spcBef>
              <a:spcAft>
                <a:spcPts val="0"/>
              </a:spcAft>
              <a:buNone/>
              <a:defRPr sz="3000">
                <a:solidFill>
                  <a:srgbClr val="FFFFFF"/>
                </a:solidFill>
                <a:latin typeface="Work Sans"/>
                <a:ea typeface="Work Sans"/>
                <a:cs typeface="Work Sans"/>
                <a:sym typeface="Work Sans"/>
              </a:defRPr>
            </a:lvl9pPr>
          </a:lstStyle>
          <a:p/>
        </p:txBody>
      </p:sp>
      <p:pic>
        <p:nvPicPr>
          <p:cNvPr id="138" name="Google Shape;138;p13">
            <a:hlinkClick/>
          </p:cNvPr>
          <p:cNvPicPr preferRelativeResize="0"/>
          <p:nvPr/>
        </p:nvPicPr>
        <p:blipFill>
          <a:blip r:embed="rId5">
            <a:alphaModFix/>
          </a:blip>
          <a:stretch>
            <a:fillRect/>
          </a:stretch>
        </p:blipFill>
        <p:spPr>
          <a:xfrm>
            <a:off x="8810975" y="152925"/>
            <a:ext cx="164000" cy="1064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4"/>
          <p:cNvSpPr txBox="1"/>
          <p:nvPr>
            <p:ph type="title"/>
          </p:nvPr>
        </p:nvSpPr>
        <p:spPr>
          <a:xfrm>
            <a:off x="138075" y="73325"/>
            <a:ext cx="8520600" cy="471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0ADD8"/>
              </a:buClr>
              <a:buSzPts val="2400"/>
              <a:buFont typeface="Work Sans Medium"/>
              <a:buChar char="●"/>
              <a:defRPr sz="2400">
                <a:solidFill>
                  <a:srgbClr val="00ADD8"/>
                </a:solidFill>
                <a:latin typeface="Work Sans Medium"/>
                <a:ea typeface="Work Sans Medium"/>
                <a:cs typeface="Work Sans Medium"/>
                <a:sym typeface="Work Sans Medium"/>
              </a:defRPr>
            </a:lvl1pPr>
            <a:lvl2pPr lvl="1"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pic>
        <p:nvPicPr>
          <p:cNvPr id="142" name="Google Shape;142;p14"/>
          <p:cNvPicPr preferRelativeResize="0"/>
          <p:nvPr/>
        </p:nvPicPr>
        <p:blipFill>
          <a:blip r:embed="rId2">
            <a:alphaModFix/>
          </a:blip>
          <a:stretch>
            <a:fillRect/>
          </a:stretch>
        </p:blipFill>
        <p:spPr>
          <a:xfrm>
            <a:off x="0" y="4694872"/>
            <a:ext cx="9144000" cy="448628"/>
          </a:xfrm>
          <a:prstGeom prst="rect">
            <a:avLst/>
          </a:prstGeom>
          <a:noFill/>
          <a:ln>
            <a:noFill/>
          </a:ln>
        </p:spPr>
      </p:pic>
      <p:pic>
        <p:nvPicPr>
          <p:cNvPr id="143" name="Google Shape;143;p14"/>
          <p:cNvPicPr preferRelativeResize="0"/>
          <p:nvPr/>
        </p:nvPicPr>
        <p:blipFill>
          <a:blip r:embed="rId3">
            <a:alphaModFix/>
          </a:blip>
          <a:stretch>
            <a:fillRect/>
          </a:stretch>
        </p:blipFill>
        <p:spPr>
          <a:xfrm>
            <a:off x="8382075" y="4806050"/>
            <a:ext cx="580549" cy="216700"/>
          </a:xfrm>
          <a:prstGeom prst="rect">
            <a:avLst/>
          </a:prstGeom>
          <a:noFill/>
          <a:ln>
            <a:noFill/>
          </a:ln>
        </p:spPr>
      </p:pic>
      <p:cxnSp>
        <p:nvCxnSpPr>
          <p:cNvPr id="144" name="Google Shape;144;p14"/>
          <p:cNvCxnSpPr/>
          <p:nvPr/>
        </p:nvCxnSpPr>
        <p:spPr>
          <a:xfrm>
            <a:off x="214275" y="561750"/>
            <a:ext cx="8167800" cy="0"/>
          </a:xfrm>
          <a:prstGeom prst="straightConnector1">
            <a:avLst/>
          </a:prstGeom>
          <a:noFill/>
          <a:ln cap="flat" cmpd="sng" w="9525">
            <a:solidFill>
              <a:srgbClr val="D9D9D9"/>
            </a:solidFill>
            <a:prstDash val="solid"/>
            <a:round/>
            <a:headEnd len="med" w="med" type="none"/>
            <a:tailEnd len="med" w="med" type="none"/>
          </a:ln>
        </p:spPr>
      </p:cxnSp>
      <p:sp>
        <p:nvSpPr>
          <p:cNvPr id="145" name="Google Shape;145;p14"/>
          <p:cNvSpPr txBox="1"/>
          <p:nvPr>
            <p:ph idx="1"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
        <p:nvSpPr>
          <p:cNvPr id="146" name="Google Shape;146;p14"/>
          <p:cNvSpPr txBox="1"/>
          <p:nvPr>
            <p:ph idx="2" type="body"/>
          </p:nvPr>
        </p:nvSpPr>
        <p:spPr>
          <a:xfrm>
            <a:off x="246275" y="714227"/>
            <a:ext cx="8452800" cy="3726900"/>
          </a:xfrm>
          <a:prstGeom prst="rect">
            <a:avLst/>
          </a:prstGeom>
          <a:noFill/>
          <a:ln>
            <a:noFill/>
          </a:ln>
        </p:spPr>
        <p:txBody>
          <a:bodyPr anchorCtr="0" anchor="t" bIns="91425" lIns="91425" spcFirstLastPara="1" rIns="91425" wrap="square" tIns="91425">
            <a:noAutofit/>
          </a:bodyPr>
          <a:lstStyle>
            <a:lvl1pPr indent="-419100" lvl="0" marL="4572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1pPr>
            <a:lvl2pPr indent="-419100" lvl="1" marL="9144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2pPr>
            <a:lvl3pPr indent="-419100" lvl="2" marL="13716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3pPr>
            <a:lvl4pPr indent="-419100" lvl="3" marL="18288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4pPr>
            <a:lvl5pPr indent="-419100" lvl="4" marL="22860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5pPr>
            <a:lvl6pPr indent="-419100" lvl="5" marL="27432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6pPr>
            <a:lvl7pPr indent="-419100" lvl="6" marL="32004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7pPr>
            <a:lvl8pPr indent="-419100" lvl="7" marL="36576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8pPr>
            <a:lvl9pPr indent="-419100" lvl="8" marL="4114800" rtl="0">
              <a:lnSpc>
                <a:spcPct val="100000"/>
              </a:lnSpc>
              <a:spcBef>
                <a:spcPts val="0"/>
              </a:spcBef>
              <a:spcAft>
                <a:spcPts val="0"/>
              </a:spcAft>
              <a:buClr>
                <a:srgbClr val="999999"/>
              </a:buClr>
              <a:buSzPts val="3000"/>
              <a:buFont typeface="Roboto Medium"/>
              <a:buChar char="■"/>
              <a:defRPr sz="3000">
                <a:solidFill>
                  <a:srgbClr val="999999"/>
                </a:solidFill>
                <a:latin typeface="Roboto Medium"/>
                <a:ea typeface="Roboto Medium"/>
                <a:cs typeface="Roboto Medium"/>
                <a:sym typeface="Roboto Medium"/>
              </a:defRPr>
            </a:lvl9pPr>
          </a:lstStyle>
          <a:p/>
        </p:txBody>
      </p:sp>
      <p:pic>
        <p:nvPicPr>
          <p:cNvPr id="147" name="Google Shape;147;p14">
            <a:hlinkClick/>
          </p:cNvPr>
          <p:cNvPicPr preferRelativeResize="0"/>
          <p:nvPr/>
        </p:nvPicPr>
        <p:blipFill>
          <a:blip r:embed="rId4">
            <a:alphaModFix/>
          </a:blip>
          <a:stretch>
            <a:fillRect/>
          </a:stretch>
        </p:blipFill>
        <p:spPr>
          <a:xfrm>
            <a:off x="8810975" y="152925"/>
            <a:ext cx="164000" cy="10645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8" name="Shape 148"/>
        <p:cNvGrpSpPr/>
        <p:nvPr/>
      </p:nvGrpSpPr>
      <p:grpSpPr>
        <a:xfrm>
          <a:off x="0" y="0"/>
          <a:ext cx="0" cy="0"/>
          <a:chOff x="0" y="0"/>
          <a:chExt cx="0" cy="0"/>
        </a:xfrm>
      </p:grpSpPr>
      <p:cxnSp>
        <p:nvCxnSpPr>
          <p:cNvPr id="149" name="Google Shape;149;p15"/>
          <p:cNvCxnSpPr/>
          <p:nvPr/>
        </p:nvCxnSpPr>
        <p:spPr>
          <a:xfrm>
            <a:off x="359750" y="4878450"/>
            <a:ext cx="7899000" cy="0"/>
          </a:xfrm>
          <a:prstGeom prst="straightConnector1">
            <a:avLst/>
          </a:prstGeom>
          <a:noFill/>
          <a:ln cap="flat" cmpd="sng" w="9525">
            <a:solidFill>
              <a:srgbClr val="A2C4C9"/>
            </a:solidFill>
            <a:prstDash val="solid"/>
            <a:round/>
            <a:headEnd len="med" w="med" type="none"/>
            <a:tailEnd len="med" w="med" type="none"/>
          </a:ln>
        </p:spPr>
      </p:cxnSp>
      <p:pic>
        <p:nvPicPr>
          <p:cNvPr id="150" name="Google Shape;150;p15"/>
          <p:cNvPicPr preferRelativeResize="0"/>
          <p:nvPr/>
        </p:nvPicPr>
        <p:blipFill>
          <a:blip r:embed="rId2">
            <a:alphaModFix/>
          </a:blip>
          <a:stretch>
            <a:fillRect/>
          </a:stretch>
        </p:blipFill>
        <p:spPr>
          <a:xfrm>
            <a:off x="8383882" y="4806050"/>
            <a:ext cx="578743" cy="216700"/>
          </a:xfrm>
          <a:prstGeom prst="rect">
            <a:avLst/>
          </a:prstGeom>
          <a:noFill/>
          <a:ln>
            <a:noFill/>
          </a:ln>
        </p:spPr>
      </p:pic>
      <p:pic>
        <p:nvPicPr>
          <p:cNvPr id="151" name="Google Shape;151;p15">
            <a:hlinkClick/>
          </p:cNvPr>
          <p:cNvPicPr preferRelativeResize="0"/>
          <p:nvPr/>
        </p:nvPicPr>
        <p:blipFill>
          <a:blip r:embed="rId3">
            <a:alphaModFix/>
          </a:blip>
          <a:stretch>
            <a:fillRect/>
          </a:stretch>
        </p:blipFill>
        <p:spPr>
          <a:xfrm>
            <a:off x="8810975" y="152925"/>
            <a:ext cx="164000" cy="10645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bg>
      <p:bgPr>
        <a:blipFill>
          <a:blip r:embed="rId2">
            <a:alphaModFix/>
          </a:blip>
          <a:stretch>
            <a:fillRect/>
          </a:stretch>
        </a:blipFill>
      </p:bgPr>
    </p:bg>
    <p:spTree>
      <p:nvGrpSpPr>
        <p:cNvPr id="152" name="Shape 152"/>
        <p:cNvGrpSpPr/>
        <p:nvPr/>
      </p:nvGrpSpPr>
      <p:grpSpPr>
        <a:xfrm>
          <a:off x="0" y="0"/>
          <a:ext cx="0" cy="0"/>
          <a:chOff x="0" y="0"/>
          <a:chExt cx="0" cy="0"/>
        </a:xfrm>
      </p:grpSpPr>
      <p:cxnSp>
        <p:nvCxnSpPr>
          <p:cNvPr id="153" name="Google Shape;153;p16"/>
          <p:cNvCxnSpPr/>
          <p:nvPr/>
        </p:nvCxnSpPr>
        <p:spPr>
          <a:xfrm>
            <a:off x="354900" y="4878550"/>
            <a:ext cx="7903500" cy="0"/>
          </a:xfrm>
          <a:prstGeom prst="straightConnector1">
            <a:avLst/>
          </a:prstGeom>
          <a:noFill/>
          <a:ln cap="flat" cmpd="sng" w="9525">
            <a:solidFill>
              <a:srgbClr val="A2C4C9"/>
            </a:solidFill>
            <a:prstDash val="solid"/>
            <a:round/>
            <a:headEnd len="med" w="med" type="none"/>
            <a:tailEnd len="med" w="med" type="none"/>
          </a:ln>
        </p:spPr>
      </p:cxnSp>
      <p:pic>
        <p:nvPicPr>
          <p:cNvPr id="154" name="Google Shape;154;p16"/>
          <p:cNvPicPr preferRelativeResize="0"/>
          <p:nvPr/>
        </p:nvPicPr>
        <p:blipFill>
          <a:blip r:embed="rId3">
            <a:alphaModFix/>
          </a:blip>
          <a:stretch>
            <a:fillRect/>
          </a:stretch>
        </p:blipFill>
        <p:spPr>
          <a:xfrm>
            <a:off x="8382075" y="4806050"/>
            <a:ext cx="580549" cy="216700"/>
          </a:xfrm>
          <a:prstGeom prst="rect">
            <a:avLst/>
          </a:prstGeom>
          <a:noFill/>
          <a:ln>
            <a:noFill/>
          </a:ln>
        </p:spPr>
      </p:pic>
      <p:pic>
        <p:nvPicPr>
          <p:cNvPr id="155" name="Google Shape;155;p16">
            <a:hlinkClick/>
          </p:cNvPr>
          <p:cNvPicPr preferRelativeResize="0"/>
          <p:nvPr/>
        </p:nvPicPr>
        <p:blipFill>
          <a:blip r:embed="rId4">
            <a:alphaModFix/>
          </a:blip>
          <a:stretch>
            <a:fillRect/>
          </a:stretch>
        </p:blipFill>
        <p:spPr>
          <a:xfrm>
            <a:off x="8810975" y="152925"/>
            <a:ext cx="164000" cy="1064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idx="1" type="subTitle"/>
          </p:nvPr>
        </p:nvSpPr>
        <p:spPr>
          <a:xfrm>
            <a:off x="403500" y="3570925"/>
            <a:ext cx="3134400" cy="3273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sz="1400">
                <a:solidFill>
                  <a:srgbClr val="FFFFFF"/>
                </a:solidFill>
                <a:latin typeface="Work Sans"/>
                <a:ea typeface="Work Sans"/>
                <a:cs typeface="Work Sans"/>
                <a:sym typeface="Work Sans"/>
              </a:defRPr>
            </a:lvl1pPr>
            <a:lvl2pPr lvl="1" algn="ctr">
              <a:spcBef>
                <a:spcPts val="0"/>
              </a:spcBef>
              <a:spcAft>
                <a:spcPts val="0"/>
              </a:spcAft>
              <a:buNone/>
              <a:defRPr sz="1200">
                <a:solidFill>
                  <a:srgbClr val="FFFFFF"/>
                </a:solidFill>
                <a:latin typeface="Work Sans Light"/>
                <a:ea typeface="Work Sans Light"/>
                <a:cs typeface="Work Sans Light"/>
                <a:sym typeface="Work Sans Light"/>
              </a:defRPr>
            </a:lvl2pPr>
            <a:lvl3pPr lvl="2" algn="ctr">
              <a:spcBef>
                <a:spcPts val="0"/>
              </a:spcBef>
              <a:spcAft>
                <a:spcPts val="0"/>
              </a:spcAft>
              <a:buNone/>
              <a:defRPr sz="1200">
                <a:solidFill>
                  <a:srgbClr val="FFFFFF"/>
                </a:solidFill>
                <a:latin typeface="Work Sans Light"/>
                <a:ea typeface="Work Sans Light"/>
                <a:cs typeface="Work Sans Light"/>
                <a:sym typeface="Work Sans Light"/>
              </a:defRPr>
            </a:lvl3pPr>
            <a:lvl4pPr lvl="3" algn="ctr">
              <a:spcBef>
                <a:spcPts val="0"/>
              </a:spcBef>
              <a:spcAft>
                <a:spcPts val="0"/>
              </a:spcAft>
              <a:buNone/>
              <a:defRPr sz="1200">
                <a:solidFill>
                  <a:srgbClr val="FFFFFF"/>
                </a:solidFill>
                <a:latin typeface="Work Sans Light"/>
                <a:ea typeface="Work Sans Light"/>
                <a:cs typeface="Work Sans Light"/>
                <a:sym typeface="Work Sans Light"/>
              </a:defRPr>
            </a:lvl4pPr>
            <a:lvl5pPr lvl="4" algn="ctr">
              <a:spcBef>
                <a:spcPts val="0"/>
              </a:spcBef>
              <a:spcAft>
                <a:spcPts val="0"/>
              </a:spcAft>
              <a:buNone/>
              <a:defRPr sz="1200">
                <a:solidFill>
                  <a:srgbClr val="FFFFFF"/>
                </a:solidFill>
                <a:latin typeface="Work Sans Light"/>
                <a:ea typeface="Work Sans Light"/>
                <a:cs typeface="Work Sans Light"/>
                <a:sym typeface="Work Sans Light"/>
              </a:defRPr>
            </a:lvl5pPr>
            <a:lvl6pPr lvl="5" algn="ctr">
              <a:spcBef>
                <a:spcPts val="0"/>
              </a:spcBef>
              <a:spcAft>
                <a:spcPts val="0"/>
              </a:spcAft>
              <a:buNone/>
              <a:defRPr sz="1200">
                <a:solidFill>
                  <a:srgbClr val="FFFFFF"/>
                </a:solidFill>
                <a:latin typeface="Work Sans Light"/>
                <a:ea typeface="Work Sans Light"/>
                <a:cs typeface="Work Sans Light"/>
                <a:sym typeface="Work Sans Light"/>
              </a:defRPr>
            </a:lvl6pPr>
            <a:lvl7pPr lvl="6" algn="ctr">
              <a:spcBef>
                <a:spcPts val="0"/>
              </a:spcBef>
              <a:spcAft>
                <a:spcPts val="0"/>
              </a:spcAft>
              <a:buNone/>
              <a:defRPr sz="1200">
                <a:solidFill>
                  <a:srgbClr val="FFFFFF"/>
                </a:solidFill>
                <a:latin typeface="Work Sans Light"/>
                <a:ea typeface="Work Sans Light"/>
                <a:cs typeface="Work Sans Light"/>
                <a:sym typeface="Work Sans Light"/>
              </a:defRPr>
            </a:lvl7pPr>
            <a:lvl8pPr lvl="7" algn="ctr">
              <a:spcBef>
                <a:spcPts val="0"/>
              </a:spcBef>
              <a:spcAft>
                <a:spcPts val="0"/>
              </a:spcAft>
              <a:buNone/>
              <a:defRPr sz="1200">
                <a:solidFill>
                  <a:srgbClr val="FFFFFF"/>
                </a:solidFill>
                <a:latin typeface="Work Sans Light"/>
                <a:ea typeface="Work Sans Light"/>
                <a:cs typeface="Work Sans Light"/>
                <a:sym typeface="Work Sans Light"/>
              </a:defRPr>
            </a:lvl8pPr>
            <a:lvl9pPr lvl="8" algn="ctr">
              <a:spcBef>
                <a:spcPts val="0"/>
              </a:spcBef>
              <a:spcAft>
                <a:spcPts val="0"/>
              </a:spcAft>
              <a:buNone/>
              <a:defRPr sz="1200">
                <a:solidFill>
                  <a:srgbClr val="FFFFFF"/>
                </a:solidFill>
                <a:latin typeface="Work Sans Light"/>
                <a:ea typeface="Work Sans Light"/>
                <a:cs typeface="Work Sans Light"/>
                <a:sym typeface="Work Sans Light"/>
              </a:defRPr>
            </a:lvl9pPr>
          </a:lstStyle>
          <a:p/>
        </p:txBody>
      </p:sp>
      <p:grpSp>
        <p:nvGrpSpPr>
          <p:cNvPr id="19" name="Google Shape;19;p3"/>
          <p:cNvGrpSpPr/>
          <p:nvPr/>
        </p:nvGrpSpPr>
        <p:grpSpPr>
          <a:xfrm>
            <a:off x="1497675" y="2135850"/>
            <a:ext cx="1692200" cy="1246725"/>
            <a:chOff x="1591350" y="2114250"/>
            <a:chExt cx="1692200" cy="1246725"/>
          </a:xfrm>
        </p:grpSpPr>
        <p:pic>
          <p:nvPicPr>
            <p:cNvPr id="20" name="Google Shape;20;p3"/>
            <p:cNvPicPr preferRelativeResize="0"/>
            <p:nvPr/>
          </p:nvPicPr>
          <p:blipFill>
            <a:blip r:embed="rId3">
              <a:alphaModFix/>
            </a:blip>
            <a:stretch>
              <a:fillRect/>
            </a:stretch>
          </p:blipFill>
          <p:spPr>
            <a:xfrm>
              <a:off x="1591350" y="2114250"/>
              <a:ext cx="973675" cy="1246725"/>
            </a:xfrm>
            <a:prstGeom prst="rect">
              <a:avLst/>
            </a:prstGeom>
            <a:noFill/>
            <a:ln>
              <a:noFill/>
            </a:ln>
          </p:spPr>
        </p:pic>
        <p:pic>
          <p:nvPicPr>
            <p:cNvPr id="21" name="Google Shape;21;p3"/>
            <p:cNvPicPr preferRelativeResize="0"/>
            <p:nvPr/>
          </p:nvPicPr>
          <p:blipFill>
            <a:blip r:embed="rId4">
              <a:alphaModFix/>
            </a:blip>
            <a:stretch>
              <a:fillRect/>
            </a:stretch>
          </p:blipFill>
          <p:spPr>
            <a:xfrm>
              <a:off x="2480443" y="2218475"/>
              <a:ext cx="803107" cy="604201"/>
            </a:xfrm>
            <a:prstGeom prst="rect">
              <a:avLst/>
            </a:prstGeom>
            <a:noFill/>
            <a:ln>
              <a:noFill/>
            </a:ln>
          </p:spPr>
        </p:pic>
      </p:grpSp>
      <p:cxnSp>
        <p:nvCxnSpPr>
          <p:cNvPr id="22" name="Google Shape;22;p3"/>
          <p:cNvCxnSpPr/>
          <p:nvPr/>
        </p:nvCxnSpPr>
        <p:spPr>
          <a:xfrm>
            <a:off x="4272975" y="2218475"/>
            <a:ext cx="4139700" cy="0"/>
          </a:xfrm>
          <a:prstGeom prst="straightConnector1">
            <a:avLst/>
          </a:prstGeom>
          <a:noFill/>
          <a:ln cap="flat" cmpd="sng" w="9525">
            <a:solidFill>
              <a:srgbClr val="FFFFFF"/>
            </a:solidFill>
            <a:prstDash val="solid"/>
            <a:round/>
            <a:headEnd len="med" w="med" type="none"/>
            <a:tailEnd len="med" w="med" type="none"/>
          </a:ln>
        </p:spPr>
      </p:cxnSp>
      <p:cxnSp>
        <p:nvCxnSpPr>
          <p:cNvPr id="23" name="Google Shape;23;p3"/>
          <p:cNvCxnSpPr/>
          <p:nvPr/>
        </p:nvCxnSpPr>
        <p:spPr>
          <a:xfrm>
            <a:off x="4272975" y="2647025"/>
            <a:ext cx="4139700" cy="0"/>
          </a:xfrm>
          <a:prstGeom prst="straightConnector1">
            <a:avLst/>
          </a:prstGeom>
          <a:noFill/>
          <a:ln cap="flat" cmpd="sng" w="9525">
            <a:solidFill>
              <a:srgbClr val="FFFFFF"/>
            </a:solidFill>
            <a:prstDash val="solid"/>
            <a:round/>
            <a:headEnd len="med" w="med" type="none"/>
            <a:tailEnd len="med" w="med" type="none"/>
          </a:ln>
        </p:spPr>
      </p:cxnSp>
      <p:cxnSp>
        <p:nvCxnSpPr>
          <p:cNvPr id="24" name="Google Shape;24;p3"/>
          <p:cNvCxnSpPr/>
          <p:nvPr/>
        </p:nvCxnSpPr>
        <p:spPr>
          <a:xfrm>
            <a:off x="4272975" y="3075575"/>
            <a:ext cx="4139700" cy="0"/>
          </a:xfrm>
          <a:prstGeom prst="straightConnector1">
            <a:avLst/>
          </a:prstGeom>
          <a:noFill/>
          <a:ln cap="flat" cmpd="sng" w="9525">
            <a:solidFill>
              <a:srgbClr val="FFFFFF"/>
            </a:solidFill>
            <a:prstDash val="solid"/>
            <a:round/>
            <a:headEnd len="med" w="med" type="none"/>
            <a:tailEnd len="med" w="med" type="none"/>
          </a:ln>
        </p:spPr>
      </p:cxnSp>
      <p:cxnSp>
        <p:nvCxnSpPr>
          <p:cNvPr id="25" name="Google Shape;25;p3"/>
          <p:cNvCxnSpPr/>
          <p:nvPr/>
        </p:nvCxnSpPr>
        <p:spPr>
          <a:xfrm>
            <a:off x="4272975" y="3504125"/>
            <a:ext cx="4139700" cy="0"/>
          </a:xfrm>
          <a:prstGeom prst="straightConnector1">
            <a:avLst/>
          </a:prstGeom>
          <a:noFill/>
          <a:ln cap="flat" cmpd="sng" w="9525">
            <a:solidFill>
              <a:srgbClr val="FFFFFF"/>
            </a:solidFill>
            <a:prstDash val="solid"/>
            <a:round/>
            <a:headEnd len="med" w="med" type="none"/>
            <a:tailEnd len="med" w="med" type="none"/>
          </a:ln>
        </p:spPr>
      </p:cxnSp>
      <p:cxnSp>
        <p:nvCxnSpPr>
          <p:cNvPr id="26" name="Google Shape;26;p3"/>
          <p:cNvCxnSpPr/>
          <p:nvPr/>
        </p:nvCxnSpPr>
        <p:spPr>
          <a:xfrm>
            <a:off x="4272975" y="3932675"/>
            <a:ext cx="4139700" cy="0"/>
          </a:xfrm>
          <a:prstGeom prst="straightConnector1">
            <a:avLst/>
          </a:prstGeom>
          <a:noFill/>
          <a:ln cap="flat" cmpd="sng" w="9525">
            <a:solidFill>
              <a:srgbClr val="FFFFFF"/>
            </a:solidFill>
            <a:prstDash val="solid"/>
            <a:round/>
            <a:headEnd len="med" w="med" type="none"/>
            <a:tailEnd len="med" w="med" type="none"/>
          </a:ln>
        </p:spPr>
      </p:cxnSp>
      <p:cxnSp>
        <p:nvCxnSpPr>
          <p:cNvPr id="27" name="Google Shape;27;p3"/>
          <p:cNvCxnSpPr/>
          <p:nvPr/>
        </p:nvCxnSpPr>
        <p:spPr>
          <a:xfrm>
            <a:off x="4272975" y="4388900"/>
            <a:ext cx="4139700" cy="0"/>
          </a:xfrm>
          <a:prstGeom prst="straightConnector1">
            <a:avLst/>
          </a:prstGeom>
          <a:noFill/>
          <a:ln cap="flat" cmpd="sng" w="9525">
            <a:solidFill>
              <a:srgbClr val="FFFFFF"/>
            </a:solidFill>
            <a:prstDash val="solid"/>
            <a:round/>
            <a:headEnd len="med" w="med" type="none"/>
            <a:tailEnd len="med" w="med" type="none"/>
          </a:ln>
        </p:spPr>
      </p:cxnSp>
      <p:sp>
        <p:nvSpPr>
          <p:cNvPr id="28" name="Google Shape;28;p3"/>
          <p:cNvSpPr txBox="1"/>
          <p:nvPr>
            <p:ph idx="2" type="subTitle"/>
          </p:nvPr>
        </p:nvSpPr>
        <p:spPr>
          <a:xfrm>
            <a:off x="4200900" y="1808350"/>
            <a:ext cx="3988800" cy="327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29" name="Google Shape;29;p3"/>
          <p:cNvSpPr txBox="1"/>
          <p:nvPr>
            <p:ph idx="3" type="subTitle"/>
          </p:nvPr>
        </p:nvSpPr>
        <p:spPr>
          <a:xfrm>
            <a:off x="7890225" y="1808350"/>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
        <p:nvSpPr>
          <p:cNvPr id="30" name="Google Shape;30;p3"/>
          <p:cNvSpPr txBox="1"/>
          <p:nvPr>
            <p:ph idx="4" type="subTitle"/>
          </p:nvPr>
        </p:nvSpPr>
        <p:spPr>
          <a:xfrm>
            <a:off x="4200900" y="2235938"/>
            <a:ext cx="3988800" cy="393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31" name="Google Shape;31;p3"/>
          <p:cNvSpPr txBox="1"/>
          <p:nvPr>
            <p:ph idx="5" type="subTitle"/>
          </p:nvPr>
        </p:nvSpPr>
        <p:spPr>
          <a:xfrm>
            <a:off x="4200900" y="2658050"/>
            <a:ext cx="3988800" cy="327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32" name="Google Shape;32;p3"/>
          <p:cNvSpPr txBox="1"/>
          <p:nvPr>
            <p:ph idx="6" type="subTitle"/>
          </p:nvPr>
        </p:nvSpPr>
        <p:spPr>
          <a:xfrm>
            <a:off x="4200900" y="3081088"/>
            <a:ext cx="3988800" cy="327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33" name="Google Shape;33;p3"/>
          <p:cNvSpPr txBox="1"/>
          <p:nvPr>
            <p:ph idx="7" type="subTitle"/>
          </p:nvPr>
        </p:nvSpPr>
        <p:spPr>
          <a:xfrm>
            <a:off x="4200900" y="3526900"/>
            <a:ext cx="3988800" cy="327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34" name="Google Shape;34;p3"/>
          <p:cNvSpPr txBox="1"/>
          <p:nvPr>
            <p:ph idx="8" type="subTitle"/>
          </p:nvPr>
        </p:nvSpPr>
        <p:spPr>
          <a:xfrm>
            <a:off x="4200900" y="3941425"/>
            <a:ext cx="3988800" cy="327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1pPr>
            <a:lvl2pPr lvl="1"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2pPr>
            <a:lvl3pPr lvl="2"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3pPr>
            <a:lvl4pPr lvl="3"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4pPr>
            <a:lvl5pPr lvl="4"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5pPr>
            <a:lvl6pPr lvl="5"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6pPr>
            <a:lvl7pPr lvl="6"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7pPr>
            <a:lvl8pPr lvl="7"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8pPr>
            <a:lvl9pPr lvl="8" rtl="0">
              <a:lnSpc>
                <a:spcPct val="100000"/>
              </a:lnSpc>
              <a:spcBef>
                <a:spcPts val="0"/>
              </a:spcBef>
              <a:spcAft>
                <a:spcPts val="0"/>
              </a:spcAft>
              <a:buNone/>
              <a:defRPr sz="1600">
                <a:solidFill>
                  <a:srgbClr val="FFFFFF"/>
                </a:solidFill>
                <a:latin typeface="Work Sans Medium"/>
                <a:ea typeface="Work Sans Medium"/>
                <a:cs typeface="Work Sans Medium"/>
                <a:sym typeface="Work Sans Medium"/>
              </a:defRPr>
            </a:lvl9pPr>
          </a:lstStyle>
          <a:p/>
        </p:txBody>
      </p:sp>
      <p:sp>
        <p:nvSpPr>
          <p:cNvPr id="35" name="Google Shape;35;p3"/>
          <p:cNvSpPr txBox="1"/>
          <p:nvPr>
            <p:ph idx="9" type="subTitle"/>
          </p:nvPr>
        </p:nvSpPr>
        <p:spPr>
          <a:xfrm>
            <a:off x="7890225" y="2269100"/>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
        <p:nvSpPr>
          <p:cNvPr id="36" name="Google Shape;36;p3"/>
          <p:cNvSpPr txBox="1"/>
          <p:nvPr>
            <p:ph idx="13" type="subTitle"/>
          </p:nvPr>
        </p:nvSpPr>
        <p:spPr>
          <a:xfrm>
            <a:off x="7890225" y="2697650"/>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
        <p:nvSpPr>
          <p:cNvPr id="37" name="Google Shape;37;p3"/>
          <p:cNvSpPr txBox="1"/>
          <p:nvPr>
            <p:ph idx="14" type="subTitle"/>
          </p:nvPr>
        </p:nvSpPr>
        <p:spPr>
          <a:xfrm>
            <a:off x="7890225" y="3121125"/>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
        <p:nvSpPr>
          <p:cNvPr id="38" name="Google Shape;38;p3"/>
          <p:cNvSpPr txBox="1"/>
          <p:nvPr>
            <p:ph idx="15" type="subTitle"/>
          </p:nvPr>
        </p:nvSpPr>
        <p:spPr>
          <a:xfrm>
            <a:off x="7890225" y="3554750"/>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
        <p:nvSpPr>
          <p:cNvPr id="39" name="Google Shape;39;p3"/>
          <p:cNvSpPr txBox="1"/>
          <p:nvPr>
            <p:ph idx="16" type="subTitle"/>
          </p:nvPr>
        </p:nvSpPr>
        <p:spPr>
          <a:xfrm>
            <a:off x="7890225" y="3997138"/>
            <a:ext cx="582000" cy="327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rgbClr val="FFFFFF"/>
                </a:solidFill>
                <a:latin typeface="Work Sans Light"/>
                <a:ea typeface="Work Sans Light"/>
                <a:cs typeface="Work Sans Light"/>
                <a:sym typeface="Work Sans Light"/>
              </a:defRPr>
            </a:lvl1pPr>
            <a:lvl2pPr lvl="1" rtl="0" algn="r">
              <a:lnSpc>
                <a:spcPct val="100000"/>
              </a:lnSpc>
              <a:spcBef>
                <a:spcPts val="0"/>
              </a:spcBef>
              <a:spcAft>
                <a:spcPts val="0"/>
              </a:spcAft>
              <a:buNone/>
              <a:defRPr b="1" sz="1600">
                <a:solidFill>
                  <a:srgbClr val="FFFFFF"/>
                </a:solidFill>
                <a:latin typeface="Work Sans"/>
                <a:ea typeface="Work Sans"/>
                <a:cs typeface="Work Sans"/>
                <a:sym typeface="Work Sans"/>
              </a:defRPr>
            </a:lvl2pPr>
            <a:lvl3pPr lvl="2" rtl="0" algn="r">
              <a:lnSpc>
                <a:spcPct val="100000"/>
              </a:lnSpc>
              <a:spcBef>
                <a:spcPts val="0"/>
              </a:spcBef>
              <a:spcAft>
                <a:spcPts val="0"/>
              </a:spcAft>
              <a:buNone/>
              <a:defRPr b="1" sz="1600">
                <a:solidFill>
                  <a:srgbClr val="FFFFFF"/>
                </a:solidFill>
                <a:latin typeface="Work Sans"/>
                <a:ea typeface="Work Sans"/>
                <a:cs typeface="Work Sans"/>
                <a:sym typeface="Work Sans"/>
              </a:defRPr>
            </a:lvl3pPr>
            <a:lvl4pPr lvl="3" rtl="0" algn="r">
              <a:lnSpc>
                <a:spcPct val="100000"/>
              </a:lnSpc>
              <a:spcBef>
                <a:spcPts val="0"/>
              </a:spcBef>
              <a:spcAft>
                <a:spcPts val="0"/>
              </a:spcAft>
              <a:buNone/>
              <a:defRPr b="1" sz="1600">
                <a:solidFill>
                  <a:srgbClr val="FFFFFF"/>
                </a:solidFill>
                <a:latin typeface="Work Sans"/>
                <a:ea typeface="Work Sans"/>
                <a:cs typeface="Work Sans"/>
                <a:sym typeface="Work Sans"/>
              </a:defRPr>
            </a:lvl4pPr>
            <a:lvl5pPr lvl="4" rtl="0" algn="r">
              <a:lnSpc>
                <a:spcPct val="100000"/>
              </a:lnSpc>
              <a:spcBef>
                <a:spcPts val="0"/>
              </a:spcBef>
              <a:spcAft>
                <a:spcPts val="0"/>
              </a:spcAft>
              <a:buNone/>
              <a:defRPr b="1" sz="1600">
                <a:solidFill>
                  <a:srgbClr val="FFFFFF"/>
                </a:solidFill>
                <a:latin typeface="Work Sans"/>
                <a:ea typeface="Work Sans"/>
                <a:cs typeface="Work Sans"/>
                <a:sym typeface="Work Sans"/>
              </a:defRPr>
            </a:lvl5pPr>
            <a:lvl6pPr lvl="5" rtl="0" algn="r">
              <a:lnSpc>
                <a:spcPct val="100000"/>
              </a:lnSpc>
              <a:spcBef>
                <a:spcPts val="0"/>
              </a:spcBef>
              <a:spcAft>
                <a:spcPts val="0"/>
              </a:spcAft>
              <a:buNone/>
              <a:defRPr b="1" sz="1600">
                <a:solidFill>
                  <a:srgbClr val="FFFFFF"/>
                </a:solidFill>
                <a:latin typeface="Work Sans"/>
                <a:ea typeface="Work Sans"/>
                <a:cs typeface="Work Sans"/>
                <a:sym typeface="Work Sans"/>
              </a:defRPr>
            </a:lvl6pPr>
            <a:lvl7pPr lvl="6" rtl="0" algn="r">
              <a:lnSpc>
                <a:spcPct val="100000"/>
              </a:lnSpc>
              <a:spcBef>
                <a:spcPts val="0"/>
              </a:spcBef>
              <a:spcAft>
                <a:spcPts val="0"/>
              </a:spcAft>
              <a:buNone/>
              <a:defRPr b="1" sz="1600">
                <a:solidFill>
                  <a:srgbClr val="FFFFFF"/>
                </a:solidFill>
                <a:latin typeface="Work Sans"/>
                <a:ea typeface="Work Sans"/>
                <a:cs typeface="Work Sans"/>
                <a:sym typeface="Work Sans"/>
              </a:defRPr>
            </a:lvl7pPr>
            <a:lvl8pPr lvl="7" rtl="0" algn="r">
              <a:lnSpc>
                <a:spcPct val="100000"/>
              </a:lnSpc>
              <a:spcBef>
                <a:spcPts val="0"/>
              </a:spcBef>
              <a:spcAft>
                <a:spcPts val="0"/>
              </a:spcAft>
              <a:buNone/>
              <a:defRPr b="1" sz="1600">
                <a:solidFill>
                  <a:srgbClr val="FFFFFF"/>
                </a:solidFill>
                <a:latin typeface="Work Sans"/>
                <a:ea typeface="Work Sans"/>
                <a:cs typeface="Work Sans"/>
                <a:sym typeface="Work Sans"/>
              </a:defRPr>
            </a:lvl8pPr>
            <a:lvl9pPr lvl="8" rtl="0" algn="r">
              <a:lnSpc>
                <a:spcPct val="100000"/>
              </a:lnSpc>
              <a:spcBef>
                <a:spcPts val="0"/>
              </a:spcBef>
              <a:spcAft>
                <a:spcPts val="0"/>
              </a:spcAft>
              <a:buNone/>
              <a:defRPr b="1" sz="1600">
                <a:solidFill>
                  <a:srgbClr val="FFFFFF"/>
                </a:solidFill>
                <a:latin typeface="Work Sans"/>
                <a:ea typeface="Work Sans"/>
                <a:cs typeface="Work Sans"/>
                <a:sym typeface="Work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40" name="Shape 40"/>
        <p:cNvGrpSpPr/>
        <p:nvPr/>
      </p:nvGrpSpPr>
      <p:grpSpPr>
        <a:xfrm>
          <a:off x="0" y="0"/>
          <a:ext cx="0" cy="0"/>
          <a:chOff x="0" y="0"/>
          <a:chExt cx="0" cy="0"/>
        </a:xfrm>
      </p:grpSpPr>
      <p:cxnSp>
        <p:nvCxnSpPr>
          <p:cNvPr id="41" name="Google Shape;41;p4"/>
          <p:cNvCxnSpPr/>
          <p:nvPr/>
        </p:nvCxnSpPr>
        <p:spPr>
          <a:xfrm>
            <a:off x="557600" y="4878450"/>
            <a:ext cx="7701000" cy="0"/>
          </a:xfrm>
          <a:prstGeom prst="straightConnector1">
            <a:avLst/>
          </a:prstGeom>
          <a:noFill/>
          <a:ln cap="flat" cmpd="sng" w="9525">
            <a:solidFill>
              <a:srgbClr val="A2C4C9"/>
            </a:solidFill>
            <a:prstDash val="solid"/>
            <a:round/>
            <a:headEnd len="med" w="med" type="none"/>
            <a:tailEnd len="med" w="med" type="none"/>
          </a:ln>
        </p:spPr>
      </p:cxnSp>
      <p:cxnSp>
        <p:nvCxnSpPr>
          <p:cNvPr id="42" name="Google Shape;42;p4"/>
          <p:cNvCxnSpPr/>
          <p:nvPr/>
        </p:nvCxnSpPr>
        <p:spPr>
          <a:xfrm>
            <a:off x="557600" y="1304975"/>
            <a:ext cx="8167800" cy="0"/>
          </a:xfrm>
          <a:prstGeom prst="straightConnector1">
            <a:avLst/>
          </a:prstGeom>
          <a:noFill/>
          <a:ln cap="flat" cmpd="sng" w="9525">
            <a:solidFill>
              <a:srgbClr val="A2C4C9"/>
            </a:solidFill>
            <a:prstDash val="solid"/>
            <a:round/>
            <a:headEnd len="med" w="med" type="none"/>
            <a:tailEnd len="med" w="med" type="none"/>
          </a:ln>
        </p:spPr>
      </p:cxnSp>
      <p:pic>
        <p:nvPicPr>
          <p:cNvPr id="43" name="Google Shape;43;p4"/>
          <p:cNvPicPr preferRelativeResize="0"/>
          <p:nvPr/>
        </p:nvPicPr>
        <p:blipFill>
          <a:blip r:embed="rId3">
            <a:alphaModFix/>
          </a:blip>
          <a:stretch>
            <a:fillRect/>
          </a:stretch>
        </p:blipFill>
        <p:spPr>
          <a:xfrm>
            <a:off x="8382075" y="4806050"/>
            <a:ext cx="580549" cy="216700"/>
          </a:xfrm>
          <a:prstGeom prst="rect">
            <a:avLst/>
          </a:prstGeom>
          <a:noFill/>
          <a:ln>
            <a:noFill/>
          </a:ln>
        </p:spPr>
      </p:pic>
      <p:sp>
        <p:nvSpPr>
          <p:cNvPr id="44" name="Google Shape;44;p4"/>
          <p:cNvSpPr txBox="1"/>
          <p:nvPr>
            <p:ph type="title"/>
          </p:nvPr>
        </p:nvSpPr>
        <p:spPr>
          <a:xfrm>
            <a:off x="488100" y="1286075"/>
            <a:ext cx="8167800" cy="328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9000">
                <a:solidFill>
                  <a:srgbClr val="FFFFFF"/>
                </a:solidFill>
                <a:latin typeface="Work Sans"/>
                <a:ea typeface="Work Sans"/>
                <a:cs typeface="Work Sans"/>
                <a:sym typeface="Work Sans"/>
              </a:defRPr>
            </a:lvl1pPr>
            <a:lvl2pPr lvl="1">
              <a:spcBef>
                <a:spcPts val="0"/>
              </a:spcBef>
              <a:spcAft>
                <a:spcPts val="0"/>
              </a:spcAft>
              <a:buNone/>
              <a:defRPr sz="9000">
                <a:solidFill>
                  <a:srgbClr val="FFFFFF"/>
                </a:solidFill>
              </a:defRPr>
            </a:lvl2pPr>
            <a:lvl3pPr lvl="2">
              <a:spcBef>
                <a:spcPts val="0"/>
              </a:spcBef>
              <a:spcAft>
                <a:spcPts val="0"/>
              </a:spcAft>
              <a:buNone/>
              <a:defRPr sz="9000">
                <a:solidFill>
                  <a:srgbClr val="FFFFFF"/>
                </a:solidFill>
              </a:defRPr>
            </a:lvl3pPr>
            <a:lvl4pPr lvl="3">
              <a:spcBef>
                <a:spcPts val="0"/>
              </a:spcBef>
              <a:spcAft>
                <a:spcPts val="0"/>
              </a:spcAft>
              <a:buNone/>
              <a:defRPr sz="9000">
                <a:solidFill>
                  <a:srgbClr val="FFFFFF"/>
                </a:solidFill>
              </a:defRPr>
            </a:lvl4pPr>
            <a:lvl5pPr lvl="4">
              <a:spcBef>
                <a:spcPts val="0"/>
              </a:spcBef>
              <a:spcAft>
                <a:spcPts val="0"/>
              </a:spcAft>
              <a:buNone/>
              <a:defRPr sz="9000">
                <a:solidFill>
                  <a:srgbClr val="FFFFFF"/>
                </a:solidFill>
              </a:defRPr>
            </a:lvl5pPr>
            <a:lvl6pPr lvl="5">
              <a:spcBef>
                <a:spcPts val="0"/>
              </a:spcBef>
              <a:spcAft>
                <a:spcPts val="0"/>
              </a:spcAft>
              <a:buNone/>
              <a:defRPr sz="9000">
                <a:solidFill>
                  <a:srgbClr val="FFFFFF"/>
                </a:solidFill>
              </a:defRPr>
            </a:lvl6pPr>
            <a:lvl7pPr lvl="6">
              <a:spcBef>
                <a:spcPts val="0"/>
              </a:spcBef>
              <a:spcAft>
                <a:spcPts val="0"/>
              </a:spcAft>
              <a:buNone/>
              <a:defRPr sz="9000">
                <a:solidFill>
                  <a:srgbClr val="FFFFFF"/>
                </a:solidFill>
              </a:defRPr>
            </a:lvl7pPr>
            <a:lvl8pPr lvl="7">
              <a:spcBef>
                <a:spcPts val="0"/>
              </a:spcBef>
              <a:spcAft>
                <a:spcPts val="0"/>
              </a:spcAft>
              <a:buNone/>
              <a:defRPr sz="9000">
                <a:solidFill>
                  <a:srgbClr val="FFFFFF"/>
                </a:solidFill>
              </a:defRPr>
            </a:lvl8pPr>
            <a:lvl9pPr lvl="8">
              <a:spcBef>
                <a:spcPts val="0"/>
              </a:spcBef>
              <a:spcAft>
                <a:spcPts val="0"/>
              </a:spcAft>
              <a:buNone/>
              <a:defRPr sz="9000">
                <a:solidFill>
                  <a:srgbClr val="FFFFFF"/>
                </a:solidFill>
              </a:defRPr>
            </a:lvl9pPr>
          </a:lstStyle>
          <a:p/>
        </p:txBody>
      </p:sp>
      <p:sp>
        <p:nvSpPr>
          <p:cNvPr id="45" name="Google Shape;45;p4"/>
          <p:cNvSpPr txBox="1"/>
          <p:nvPr>
            <p:ph idx="1" type="subTitle"/>
          </p:nvPr>
        </p:nvSpPr>
        <p:spPr>
          <a:xfrm>
            <a:off x="504300" y="772475"/>
            <a:ext cx="3909900" cy="513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None/>
              <a:defRPr sz="1800">
                <a:solidFill>
                  <a:srgbClr val="FFFF00"/>
                </a:solidFill>
                <a:latin typeface="Roboto"/>
                <a:ea typeface="Roboto"/>
                <a:cs typeface="Roboto"/>
                <a:sym typeface="Roboto"/>
              </a:defRPr>
            </a:lvl1pPr>
            <a:lvl2pPr lvl="1">
              <a:spcBef>
                <a:spcPts val="0"/>
              </a:spcBef>
              <a:spcAft>
                <a:spcPts val="0"/>
              </a:spcAft>
              <a:buNone/>
              <a:defRPr sz="1200">
                <a:solidFill>
                  <a:srgbClr val="FFFF00"/>
                </a:solidFill>
              </a:defRPr>
            </a:lvl2pPr>
            <a:lvl3pPr lvl="2">
              <a:spcBef>
                <a:spcPts val="0"/>
              </a:spcBef>
              <a:spcAft>
                <a:spcPts val="0"/>
              </a:spcAft>
              <a:buNone/>
              <a:defRPr sz="1200">
                <a:solidFill>
                  <a:srgbClr val="FFFF00"/>
                </a:solidFill>
              </a:defRPr>
            </a:lvl3pPr>
            <a:lvl4pPr lvl="3">
              <a:spcBef>
                <a:spcPts val="0"/>
              </a:spcBef>
              <a:spcAft>
                <a:spcPts val="0"/>
              </a:spcAft>
              <a:buNone/>
              <a:defRPr sz="1200">
                <a:solidFill>
                  <a:srgbClr val="FFFF00"/>
                </a:solidFill>
              </a:defRPr>
            </a:lvl4pPr>
            <a:lvl5pPr lvl="4">
              <a:spcBef>
                <a:spcPts val="0"/>
              </a:spcBef>
              <a:spcAft>
                <a:spcPts val="0"/>
              </a:spcAft>
              <a:buNone/>
              <a:defRPr sz="1200">
                <a:solidFill>
                  <a:srgbClr val="FFFF00"/>
                </a:solidFill>
              </a:defRPr>
            </a:lvl5pPr>
            <a:lvl6pPr lvl="5">
              <a:spcBef>
                <a:spcPts val="0"/>
              </a:spcBef>
              <a:spcAft>
                <a:spcPts val="0"/>
              </a:spcAft>
              <a:buNone/>
              <a:defRPr sz="1200">
                <a:solidFill>
                  <a:srgbClr val="FFFF00"/>
                </a:solidFill>
              </a:defRPr>
            </a:lvl6pPr>
            <a:lvl7pPr lvl="6">
              <a:spcBef>
                <a:spcPts val="0"/>
              </a:spcBef>
              <a:spcAft>
                <a:spcPts val="0"/>
              </a:spcAft>
              <a:buNone/>
              <a:defRPr sz="1200">
                <a:solidFill>
                  <a:srgbClr val="FFFF00"/>
                </a:solidFill>
              </a:defRPr>
            </a:lvl7pPr>
            <a:lvl8pPr lvl="7">
              <a:spcBef>
                <a:spcPts val="0"/>
              </a:spcBef>
              <a:spcAft>
                <a:spcPts val="0"/>
              </a:spcAft>
              <a:buNone/>
              <a:defRPr sz="1200">
                <a:solidFill>
                  <a:srgbClr val="FFFF00"/>
                </a:solidFill>
              </a:defRPr>
            </a:lvl8pPr>
            <a:lvl9pPr lvl="8">
              <a:spcBef>
                <a:spcPts val="0"/>
              </a:spcBef>
              <a:spcAft>
                <a:spcPts val="0"/>
              </a:spcAft>
              <a:buNone/>
              <a:defRPr sz="1200">
                <a:solidFill>
                  <a:srgbClr val="FFFF00"/>
                </a:solidFill>
              </a:defRPr>
            </a:lvl9pPr>
          </a:lstStyle>
          <a:p/>
        </p:txBody>
      </p:sp>
      <p:pic>
        <p:nvPicPr>
          <p:cNvPr id="46" name="Google Shape;46;p4">
            <a:hlinkClick/>
          </p:cNvPr>
          <p:cNvPicPr preferRelativeResize="0"/>
          <p:nvPr/>
        </p:nvPicPr>
        <p:blipFill>
          <a:blip r:embed="rId4">
            <a:alphaModFix/>
          </a:blip>
          <a:stretch>
            <a:fillRect/>
          </a:stretch>
        </p:blipFill>
        <p:spPr>
          <a:xfrm>
            <a:off x="8810975" y="152925"/>
            <a:ext cx="164000" cy="106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5"/>
          <p:cNvSpPr/>
          <p:nvPr/>
        </p:nvSpPr>
        <p:spPr>
          <a:xfrm>
            <a:off x="-14800" y="452950"/>
            <a:ext cx="548700" cy="393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Work Sans Light"/>
                <a:ea typeface="Work Sans Light"/>
                <a:cs typeface="Work Sans Light"/>
                <a:sym typeface="Work Sans Light"/>
              </a:rPr>
              <a:t>01</a:t>
            </a:r>
            <a:endParaRPr sz="2400">
              <a:latin typeface="Work Sans Light"/>
              <a:ea typeface="Work Sans Light"/>
              <a:cs typeface="Work Sans Light"/>
              <a:sym typeface="Work Sans Light"/>
            </a:endParaRPr>
          </a:p>
        </p:txBody>
      </p:sp>
      <p:sp>
        <p:nvSpPr>
          <p:cNvPr id="50" name="Google Shape;50;p5"/>
          <p:cNvSpPr txBox="1"/>
          <p:nvPr>
            <p:ph type="title"/>
          </p:nvPr>
        </p:nvSpPr>
        <p:spPr>
          <a:xfrm>
            <a:off x="683800" y="1274050"/>
            <a:ext cx="7847700" cy="338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6000">
                <a:solidFill>
                  <a:srgbClr val="FFFFFF"/>
                </a:solidFill>
                <a:latin typeface="Work Sans"/>
                <a:ea typeface="Work Sans"/>
                <a:cs typeface="Work Sans"/>
                <a:sym typeface="Work Sans"/>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sp>
        <p:nvSpPr>
          <p:cNvPr id="51" name="Google Shape;51;p5"/>
          <p:cNvSpPr txBox="1"/>
          <p:nvPr>
            <p:ph idx="1" type="subTitle"/>
          </p:nvPr>
        </p:nvSpPr>
        <p:spPr>
          <a:xfrm>
            <a:off x="636375" y="452950"/>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pic>
        <p:nvPicPr>
          <p:cNvPr id="52" name="Google Shape;52;p5"/>
          <p:cNvPicPr preferRelativeResize="0"/>
          <p:nvPr/>
        </p:nvPicPr>
        <p:blipFill>
          <a:blip r:embed="rId3">
            <a:alphaModFix/>
          </a:blip>
          <a:stretch>
            <a:fillRect/>
          </a:stretch>
        </p:blipFill>
        <p:spPr>
          <a:xfrm>
            <a:off x="0" y="4694872"/>
            <a:ext cx="9144000" cy="448628"/>
          </a:xfrm>
          <a:prstGeom prst="rect">
            <a:avLst/>
          </a:prstGeom>
          <a:noFill/>
          <a:ln>
            <a:noFill/>
          </a:ln>
        </p:spPr>
      </p:pic>
      <p:pic>
        <p:nvPicPr>
          <p:cNvPr id="53" name="Google Shape;53;p5"/>
          <p:cNvPicPr preferRelativeResize="0"/>
          <p:nvPr/>
        </p:nvPicPr>
        <p:blipFill>
          <a:blip r:embed="rId4">
            <a:alphaModFix/>
          </a:blip>
          <a:stretch>
            <a:fillRect/>
          </a:stretch>
        </p:blipFill>
        <p:spPr>
          <a:xfrm>
            <a:off x="8382075" y="4806050"/>
            <a:ext cx="580549" cy="216700"/>
          </a:xfrm>
          <a:prstGeom prst="rect">
            <a:avLst/>
          </a:prstGeom>
          <a:noFill/>
          <a:ln>
            <a:noFill/>
          </a:ln>
        </p:spPr>
      </p:pic>
      <p:pic>
        <p:nvPicPr>
          <p:cNvPr id="54" name="Google Shape;54;p5">
            <a:hlinkClick/>
          </p:cNvPr>
          <p:cNvPicPr preferRelativeResize="0"/>
          <p:nvPr/>
        </p:nvPicPr>
        <p:blipFill>
          <a:blip r:embed="rId5">
            <a:alphaModFix/>
          </a:blip>
          <a:stretch>
            <a:fillRect/>
          </a:stretch>
        </p:blipFill>
        <p:spPr>
          <a:xfrm>
            <a:off x="8810975" y="152925"/>
            <a:ext cx="164000" cy="106450"/>
          </a:xfrm>
          <a:prstGeom prst="rect">
            <a:avLst/>
          </a:prstGeom>
          <a:noFill/>
          <a:ln>
            <a:noFill/>
          </a:ln>
        </p:spPr>
      </p:pic>
      <p:sp>
        <p:nvSpPr>
          <p:cNvPr id="55" name="Google Shape;55;p5"/>
          <p:cNvSpPr txBox="1"/>
          <p:nvPr>
            <p:ph idx="2"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6"/>
          <p:cNvSpPr/>
          <p:nvPr/>
        </p:nvSpPr>
        <p:spPr>
          <a:xfrm>
            <a:off x="-14800" y="452950"/>
            <a:ext cx="548700" cy="393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Work Sans Light"/>
                <a:ea typeface="Work Sans Light"/>
                <a:cs typeface="Work Sans Light"/>
                <a:sym typeface="Work Sans Light"/>
              </a:rPr>
              <a:t>02</a:t>
            </a:r>
            <a:endParaRPr sz="2400">
              <a:latin typeface="Work Sans Light"/>
              <a:ea typeface="Work Sans Light"/>
              <a:cs typeface="Work Sans Light"/>
              <a:sym typeface="Work Sans Light"/>
            </a:endParaRPr>
          </a:p>
        </p:txBody>
      </p:sp>
      <p:sp>
        <p:nvSpPr>
          <p:cNvPr id="59" name="Google Shape;59;p6"/>
          <p:cNvSpPr txBox="1"/>
          <p:nvPr>
            <p:ph idx="1" type="subTitle"/>
          </p:nvPr>
        </p:nvSpPr>
        <p:spPr>
          <a:xfrm>
            <a:off x="636375" y="452950"/>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pic>
        <p:nvPicPr>
          <p:cNvPr id="60" name="Google Shape;60;p6"/>
          <p:cNvPicPr preferRelativeResize="0"/>
          <p:nvPr/>
        </p:nvPicPr>
        <p:blipFill>
          <a:blip r:embed="rId3">
            <a:alphaModFix/>
          </a:blip>
          <a:stretch>
            <a:fillRect/>
          </a:stretch>
        </p:blipFill>
        <p:spPr>
          <a:xfrm>
            <a:off x="0" y="4694872"/>
            <a:ext cx="9144000" cy="448628"/>
          </a:xfrm>
          <a:prstGeom prst="rect">
            <a:avLst/>
          </a:prstGeom>
          <a:noFill/>
          <a:ln>
            <a:noFill/>
          </a:ln>
        </p:spPr>
      </p:pic>
      <p:pic>
        <p:nvPicPr>
          <p:cNvPr id="61" name="Google Shape;61;p6"/>
          <p:cNvPicPr preferRelativeResize="0"/>
          <p:nvPr/>
        </p:nvPicPr>
        <p:blipFill>
          <a:blip r:embed="rId4">
            <a:alphaModFix/>
          </a:blip>
          <a:stretch>
            <a:fillRect/>
          </a:stretch>
        </p:blipFill>
        <p:spPr>
          <a:xfrm>
            <a:off x="8382075" y="4806050"/>
            <a:ext cx="580549" cy="216700"/>
          </a:xfrm>
          <a:prstGeom prst="rect">
            <a:avLst/>
          </a:prstGeom>
          <a:noFill/>
          <a:ln>
            <a:noFill/>
          </a:ln>
        </p:spPr>
      </p:pic>
      <p:sp>
        <p:nvSpPr>
          <p:cNvPr id="62" name="Google Shape;62;p6"/>
          <p:cNvSpPr txBox="1"/>
          <p:nvPr>
            <p:ph type="title"/>
          </p:nvPr>
        </p:nvSpPr>
        <p:spPr>
          <a:xfrm>
            <a:off x="683800" y="1274050"/>
            <a:ext cx="7847700" cy="338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6000">
                <a:solidFill>
                  <a:srgbClr val="FFFFFF"/>
                </a:solidFill>
                <a:latin typeface="Work Sans"/>
                <a:ea typeface="Work Sans"/>
                <a:cs typeface="Work Sans"/>
                <a:sym typeface="Work Sans"/>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sp>
        <p:nvSpPr>
          <p:cNvPr id="63" name="Google Shape;63;p6"/>
          <p:cNvSpPr txBox="1"/>
          <p:nvPr>
            <p:ph idx="2"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pic>
        <p:nvPicPr>
          <p:cNvPr id="64" name="Google Shape;64;p6">
            <a:hlinkClick/>
          </p:cNvPr>
          <p:cNvPicPr preferRelativeResize="0"/>
          <p:nvPr/>
        </p:nvPicPr>
        <p:blipFill>
          <a:blip r:embed="rId5">
            <a:alphaModFix/>
          </a:blip>
          <a:stretch>
            <a:fillRect/>
          </a:stretch>
        </p:blipFill>
        <p:spPr>
          <a:xfrm>
            <a:off x="8810975" y="152925"/>
            <a:ext cx="164000" cy="106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1">
  <p:cSld name="TITLE_AND_TWO_COLUMNS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7"/>
          <p:cNvSpPr/>
          <p:nvPr/>
        </p:nvSpPr>
        <p:spPr>
          <a:xfrm>
            <a:off x="-14800" y="452950"/>
            <a:ext cx="548700" cy="393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Work Sans Light"/>
                <a:ea typeface="Work Sans Light"/>
                <a:cs typeface="Work Sans Light"/>
                <a:sym typeface="Work Sans Light"/>
              </a:rPr>
              <a:t>03</a:t>
            </a:r>
            <a:endParaRPr sz="2400">
              <a:latin typeface="Work Sans Light"/>
              <a:ea typeface="Work Sans Light"/>
              <a:cs typeface="Work Sans Light"/>
              <a:sym typeface="Work Sans Light"/>
            </a:endParaRPr>
          </a:p>
        </p:txBody>
      </p:sp>
      <p:sp>
        <p:nvSpPr>
          <p:cNvPr id="68" name="Google Shape;68;p7"/>
          <p:cNvSpPr txBox="1"/>
          <p:nvPr>
            <p:ph idx="1" type="subTitle"/>
          </p:nvPr>
        </p:nvSpPr>
        <p:spPr>
          <a:xfrm>
            <a:off x="636375" y="452950"/>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pic>
        <p:nvPicPr>
          <p:cNvPr id="69" name="Google Shape;69;p7"/>
          <p:cNvPicPr preferRelativeResize="0"/>
          <p:nvPr/>
        </p:nvPicPr>
        <p:blipFill>
          <a:blip r:embed="rId3">
            <a:alphaModFix/>
          </a:blip>
          <a:stretch>
            <a:fillRect/>
          </a:stretch>
        </p:blipFill>
        <p:spPr>
          <a:xfrm>
            <a:off x="0" y="4694872"/>
            <a:ext cx="9144000" cy="448628"/>
          </a:xfrm>
          <a:prstGeom prst="rect">
            <a:avLst/>
          </a:prstGeom>
          <a:noFill/>
          <a:ln>
            <a:noFill/>
          </a:ln>
        </p:spPr>
      </p:pic>
      <p:pic>
        <p:nvPicPr>
          <p:cNvPr id="70" name="Google Shape;70;p7"/>
          <p:cNvPicPr preferRelativeResize="0"/>
          <p:nvPr/>
        </p:nvPicPr>
        <p:blipFill>
          <a:blip r:embed="rId4">
            <a:alphaModFix/>
          </a:blip>
          <a:stretch>
            <a:fillRect/>
          </a:stretch>
        </p:blipFill>
        <p:spPr>
          <a:xfrm>
            <a:off x="8382075" y="4806050"/>
            <a:ext cx="580549" cy="216700"/>
          </a:xfrm>
          <a:prstGeom prst="rect">
            <a:avLst/>
          </a:prstGeom>
          <a:noFill/>
          <a:ln>
            <a:noFill/>
          </a:ln>
        </p:spPr>
      </p:pic>
      <p:sp>
        <p:nvSpPr>
          <p:cNvPr id="71" name="Google Shape;71;p7"/>
          <p:cNvSpPr txBox="1"/>
          <p:nvPr>
            <p:ph type="title"/>
          </p:nvPr>
        </p:nvSpPr>
        <p:spPr>
          <a:xfrm>
            <a:off x="683800" y="1274050"/>
            <a:ext cx="7847700" cy="338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6000">
                <a:solidFill>
                  <a:srgbClr val="FFFFFF"/>
                </a:solidFill>
                <a:latin typeface="Work Sans"/>
                <a:ea typeface="Work Sans"/>
                <a:cs typeface="Work Sans"/>
                <a:sym typeface="Work Sans"/>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sp>
        <p:nvSpPr>
          <p:cNvPr id="72" name="Google Shape;72;p7"/>
          <p:cNvSpPr txBox="1"/>
          <p:nvPr>
            <p:ph idx="2"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pic>
        <p:nvPicPr>
          <p:cNvPr id="73" name="Google Shape;73;p7">
            <a:hlinkClick/>
          </p:cNvPr>
          <p:cNvPicPr preferRelativeResize="0"/>
          <p:nvPr/>
        </p:nvPicPr>
        <p:blipFill>
          <a:blip r:embed="rId5">
            <a:alphaModFix/>
          </a:blip>
          <a:stretch>
            <a:fillRect/>
          </a:stretch>
        </p:blipFill>
        <p:spPr>
          <a:xfrm>
            <a:off x="8810975" y="152925"/>
            <a:ext cx="164000" cy="1064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8"/>
          <p:cNvSpPr txBox="1"/>
          <p:nvPr>
            <p:ph type="title"/>
          </p:nvPr>
        </p:nvSpPr>
        <p:spPr>
          <a:xfrm>
            <a:off x="138075" y="73325"/>
            <a:ext cx="8520600" cy="471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0ADD8"/>
              </a:buClr>
              <a:buSzPts val="2400"/>
              <a:buFont typeface="Work Sans Medium"/>
              <a:buChar char="●"/>
              <a:defRPr sz="2400">
                <a:solidFill>
                  <a:srgbClr val="00ADD8"/>
                </a:solidFill>
                <a:latin typeface="Work Sans Medium"/>
                <a:ea typeface="Work Sans Medium"/>
                <a:cs typeface="Work Sans Medium"/>
                <a:sym typeface="Work Sans Medium"/>
              </a:defRPr>
            </a:lvl1pPr>
            <a:lvl2pPr lvl="1"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sp>
        <p:nvSpPr>
          <p:cNvPr id="76" name="Google Shape;7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8"/>
          <p:cNvPicPr preferRelativeResize="0"/>
          <p:nvPr/>
        </p:nvPicPr>
        <p:blipFill>
          <a:blip r:embed="rId2">
            <a:alphaModFix/>
          </a:blip>
          <a:stretch>
            <a:fillRect/>
          </a:stretch>
        </p:blipFill>
        <p:spPr>
          <a:xfrm>
            <a:off x="0" y="4694872"/>
            <a:ext cx="9144000" cy="448628"/>
          </a:xfrm>
          <a:prstGeom prst="rect">
            <a:avLst/>
          </a:prstGeom>
          <a:noFill/>
          <a:ln>
            <a:noFill/>
          </a:ln>
        </p:spPr>
      </p:pic>
      <p:pic>
        <p:nvPicPr>
          <p:cNvPr id="78" name="Google Shape;78;p8"/>
          <p:cNvPicPr preferRelativeResize="0"/>
          <p:nvPr/>
        </p:nvPicPr>
        <p:blipFill>
          <a:blip r:embed="rId3">
            <a:alphaModFix/>
          </a:blip>
          <a:stretch>
            <a:fillRect/>
          </a:stretch>
        </p:blipFill>
        <p:spPr>
          <a:xfrm>
            <a:off x="8382075" y="4806050"/>
            <a:ext cx="580549" cy="216700"/>
          </a:xfrm>
          <a:prstGeom prst="rect">
            <a:avLst/>
          </a:prstGeom>
          <a:noFill/>
          <a:ln>
            <a:noFill/>
          </a:ln>
        </p:spPr>
      </p:pic>
      <p:cxnSp>
        <p:nvCxnSpPr>
          <p:cNvPr id="79" name="Google Shape;79;p8"/>
          <p:cNvCxnSpPr/>
          <p:nvPr/>
        </p:nvCxnSpPr>
        <p:spPr>
          <a:xfrm>
            <a:off x="214275" y="561750"/>
            <a:ext cx="8167800" cy="0"/>
          </a:xfrm>
          <a:prstGeom prst="straightConnector1">
            <a:avLst/>
          </a:prstGeom>
          <a:noFill/>
          <a:ln cap="flat" cmpd="sng" w="9525">
            <a:solidFill>
              <a:srgbClr val="D9D9D9"/>
            </a:solidFill>
            <a:prstDash val="solid"/>
            <a:round/>
            <a:headEnd len="med" w="med" type="none"/>
            <a:tailEnd len="med" w="med" type="none"/>
          </a:ln>
        </p:spPr>
      </p:cxnSp>
      <p:pic>
        <p:nvPicPr>
          <p:cNvPr id="80" name="Google Shape;80;p8">
            <a:hlinkClick/>
          </p:cNvPr>
          <p:cNvPicPr preferRelativeResize="0"/>
          <p:nvPr/>
        </p:nvPicPr>
        <p:blipFill>
          <a:blip r:embed="rId4">
            <a:alphaModFix/>
          </a:blip>
          <a:stretch>
            <a:fillRect/>
          </a:stretch>
        </p:blipFill>
        <p:spPr>
          <a:xfrm>
            <a:off x="8810975" y="152925"/>
            <a:ext cx="164000" cy="106458"/>
          </a:xfrm>
          <a:prstGeom prst="rect">
            <a:avLst/>
          </a:prstGeom>
          <a:noFill/>
          <a:ln>
            <a:noFill/>
          </a:ln>
        </p:spPr>
      </p:pic>
      <p:sp>
        <p:nvSpPr>
          <p:cNvPr id="81" name="Google Shape;81;p8"/>
          <p:cNvSpPr txBox="1"/>
          <p:nvPr/>
        </p:nvSpPr>
        <p:spPr>
          <a:xfrm>
            <a:off x="2270900" y="-76200"/>
            <a:ext cx="1779000" cy="441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0">
                <a:solidFill>
                  <a:srgbClr val="00ADD8"/>
                </a:solidFill>
                <a:latin typeface="Work Sans Thin"/>
                <a:ea typeface="Work Sans Thin"/>
                <a:cs typeface="Work Sans Thin"/>
                <a:sym typeface="Work Sans Thin"/>
              </a:rPr>
              <a:t>{</a:t>
            </a:r>
            <a:endParaRPr sz="30000">
              <a:solidFill>
                <a:srgbClr val="00ADD8"/>
              </a:solidFill>
              <a:latin typeface="Work Sans Thin"/>
              <a:ea typeface="Work Sans Thin"/>
              <a:cs typeface="Work Sans Thin"/>
              <a:sym typeface="Work Sans Thin"/>
            </a:endParaRPr>
          </a:p>
        </p:txBody>
      </p:sp>
      <p:sp>
        <p:nvSpPr>
          <p:cNvPr id="82" name="Google Shape;82;p8"/>
          <p:cNvSpPr txBox="1"/>
          <p:nvPr>
            <p:ph idx="2" type="title"/>
          </p:nvPr>
        </p:nvSpPr>
        <p:spPr>
          <a:xfrm>
            <a:off x="138075" y="2364663"/>
            <a:ext cx="2090100" cy="534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Clr>
                <a:srgbClr val="00ADD8"/>
              </a:buClr>
              <a:buSzPts val="1800"/>
              <a:buFont typeface="Work Sans SemiBold"/>
              <a:buChar char="●"/>
              <a:defRPr sz="1800">
                <a:solidFill>
                  <a:srgbClr val="00ADD8"/>
                </a:solidFill>
                <a:latin typeface="Work Sans SemiBold"/>
                <a:ea typeface="Work Sans SemiBold"/>
                <a:cs typeface="Work Sans SemiBold"/>
                <a:sym typeface="Work Sans SemiBold"/>
              </a:defRPr>
            </a:lvl1pPr>
            <a:lvl2pPr lvl="1"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lgn="r">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sp>
        <p:nvSpPr>
          <p:cNvPr id="83" name="Google Shape;83;p8"/>
          <p:cNvSpPr txBox="1"/>
          <p:nvPr>
            <p:ph idx="3" type="title"/>
          </p:nvPr>
        </p:nvSpPr>
        <p:spPr>
          <a:xfrm>
            <a:off x="3406100" y="1083588"/>
            <a:ext cx="5109600" cy="303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4800">
                <a:solidFill>
                  <a:srgbClr val="999999"/>
                </a:solidFill>
                <a:latin typeface="Work Sans"/>
                <a:ea typeface="Work Sans"/>
                <a:cs typeface="Work Sans"/>
                <a:sym typeface="Work Sans"/>
              </a:defRPr>
            </a:lvl1pPr>
            <a:lvl2pPr lvl="1" rtl="0">
              <a:spcBef>
                <a:spcPts val="0"/>
              </a:spcBef>
              <a:spcAft>
                <a:spcPts val="0"/>
              </a:spcAft>
              <a:buNone/>
              <a:defRPr sz="4800">
                <a:solidFill>
                  <a:srgbClr val="999999"/>
                </a:solidFill>
                <a:latin typeface="Work Sans ExtraLight"/>
                <a:ea typeface="Work Sans ExtraLight"/>
                <a:cs typeface="Work Sans ExtraLight"/>
                <a:sym typeface="Work Sans ExtraLight"/>
              </a:defRPr>
            </a:lvl2pPr>
            <a:lvl3pPr lvl="2" rtl="0">
              <a:spcBef>
                <a:spcPts val="0"/>
              </a:spcBef>
              <a:spcAft>
                <a:spcPts val="0"/>
              </a:spcAft>
              <a:buNone/>
              <a:defRPr sz="4800">
                <a:solidFill>
                  <a:srgbClr val="999999"/>
                </a:solidFill>
                <a:latin typeface="Work Sans ExtraLight"/>
                <a:ea typeface="Work Sans ExtraLight"/>
                <a:cs typeface="Work Sans ExtraLight"/>
                <a:sym typeface="Work Sans ExtraLight"/>
              </a:defRPr>
            </a:lvl3pPr>
            <a:lvl4pPr lvl="3" rtl="0">
              <a:spcBef>
                <a:spcPts val="0"/>
              </a:spcBef>
              <a:spcAft>
                <a:spcPts val="0"/>
              </a:spcAft>
              <a:buNone/>
              <a:defRPr sz="4800">
                <a:solidFill>
                  <a:srgbClr val="999999"/>
                </a:solidFill>
                <a:latin typeface="Work Sans ExtraLight"/>
                <a:ea typeface="Work Sans ExtraLight"/>
                <a:cs typeface="Work Sans ExtraLight"/>
                <a:sym typeface="Work Sans ExtraLight"/>
              </a:defRPr>
            </a:lvl4pPr>
            <a:lvl5pPr lvl="4" rtl="0">
              <a:spcBef>
                <a:spcPts val="0"/>
              </a:spcBef>
              <a:spcAft>
                <a:spcPts val="0"/>
              </a:spcAft>
              <a:buNone/>
              <a:defRPr sz="4800">
                <a:solidFill>
                  <a:srgbClr val="999999"/>
                </a:solidFill>
                <a:latin typeface="Work Sans ExtraLight"/>
                <a:ea typeface="Work Sans ExtraLight"/>
                <a:cs typeface="Work Sans ExtraLight"/>
                <a:sym typeface="Work Sans ExtraLight"/>
              </a:defRPr>
            </a:lvl5pPr>
            <a:lvl6pPr lvl="5" rtl="0">
              <a:spcBef>
                <a:spcPts val="0"/>
              </a:spcBef>
              <a:spcAft>
                <a:spcPts val="0"/>
              </a:spcAft>
              <a:buNone/>
              <a:defRPr sz="4800">
                <a:solidFill>
                  <a:srgbClr val="999999"/>
                </a:solidFill>
                <a:latin typeface="Work Sans ExtraLight"/>
                <a:ea typeface="Work Sans ExtraLight"/>
                <a:cs typeface="Work Sans ExtraLight"/>
                <a:sym typeface="Work Sans ExtraLight"/>
              </a:defRPr>
            </a:lvl6pPr>
            <a:lvl7pPr lvl="6" rtl="0">
              <a:spcBef>
                <a:spcPts val="0"/>
              </a:spcBef>
              <a:spcAft>
                <a:spcPts val="0"/>
              </a:spcAft>
              <a:buNone/>
              <a:defRPr sz="4800">
                <a:solidFill>
                  <a:srgbClr val="999999"/>
                </a:solidFill>
                <a:latin typeface="Work Sans ExtraLight"/>
                <a:ea typeface="Work Sans ExtraLight"/>
                <a:cs typeface="Work Sans ExtraLight"/>
                <a:sym typeface="Work Sans ExtraLight"/>
              </a:defRPr>
            </a:lvl7pPr>
            <a:lvl8pPr lvl="7" rtl="0">
              <a:spcBef>
                <a:spcPts val="0"/>
              </a:spcBef>
              <a:spcAft>
                <a:spcPts val="0"/>
              </a:spcAft>
              <a:buNone/>
              <a:defRPr sz="4800">
                <a:solidFill>
                  <a:srgbClr val="999999"/>
                </a:solidFill>
                <a:latin typeface="Work Sans ExtraLight"/>
                <a:ea typeface="Work Sans ExtraLight"/>
                <a:cs typeface="Work Sans ExtraLight"/>
                <a:sym typeface="Work Sans ExtraLight"/>
              </a:defRPr>
            </a:lvl8pPr>
            <a:lvl9pPr lvl="8" rtl="0">
              <a:spcBef>
                <a:spcPts val="0"/>
              </a:spcBef>
              <a:spcAft>
                <a:spcPts val="0"/>
              </a:spcAft>
              <a:buNone/>
              <a:defRPr sz="4800">
                <a:solidFill>
                  <a:srgbClr val="999999"/>
                </a:solidFill>
                <a:latin typeface="Work Sans ExtraLight"/>
                <a:ea typeface="Work Sans ExtraLight"/>
                <a:cs typeface="Work Sans ExtraLight"/>
                <a:sym typeface="Work Sans ExtraLight"/>
              </a:defRPr>
            </a:lvl9pPr>
          </a:lstStyle>
          <a:p/>
        </p:txBody>
      </p:sp>
      <p:sp>
        <p:nvSpPr>
          <p:cNvPr id="84" name="Google Shape;84;p8"/>
          <p:cNvSpPr txBox="1"/>
          <p:nvPr>
            <p:ph idx="1"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5" name="Shape 85"/>
        <p:cNvGrpSpPr/>
        <p:nvPr/>
      </p:nvGrpSpPr>
      <p:grpSpPr>
        <a:xfrm>
          <a:off x="0" y="0"/>
          <a:ext cx="0" cy="0"/>
          <a:chOff x="0" y="0"/>
          <a:chExt cx="0" cy="0"/>
        </a:xfrm>
      </p:grpSpPr>
      <p:sp>
        <p:nvSpPr>
          <p:cNvPr id="86" name="Google Shape;8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9"/>
          <p:cNvSpPr txBox="1"/>
          <p:nvPr>
            <p:ph type="title"/>
          </p:nvPr>
        </p:nvSpPr>
        <p:spPr>
          <a:xfrm>
            <a:off x="138075" y="73325"/>
            <a:ext cx="8520600" cy="471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0ADD8"/>
              </a:buClr>
              <a:buSzPts val="2400"/>
              <a:buFont typeface="Work Sans Medium"/>
              <a:buChar char="●"/>
              <a:defRPr sz="2400">
                <a:solidFill>
                  <a:srgbClr val="00ADD8"/>
                </a:solidFill>
                <a:latin typeface="Work Sans Medium"/>
                <a:ea typeface="Work Sans Medium"/>
                <a:cs typeface="Work Sans Medium"/>
                <a:sym typeface="Work Sans Medium"/>
              </a:defRPr>
            </a:lvl1pPr>
            <a:lvl2pPr lvl="1"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pic>
        <p:nvPicPr>
          <p:cNvPr id="88" name="Google Shape;88;p9"/>
          <p:cNvPicPr preferRelativeResize="0"/>
          <p:nvPr/>
        </p:nvPicPr>
        <p:blipFill>
          <a:blip r:embed="rId2">
            <a:alphaModFix/>
          </a:blip>
          <a:stretch>
            <a:fillRect/>
          </a:stretch>
        </p:blipFill>
        <p:spPr>
          <a:xfrm>
            <a:off x="0" y="4694872"/>
            <a:ext cx="9144000" cy="448628"/>
          </a:xfrm>
          <a:prstGeom prst="rect">
            <a:avLst/>
          </a:prstGeom>
          <a:noFill/>
          <a:ln>
            <a:noFill/>
          </a:ln>
        </p:spPr>
      </p:pic>
      <p:pic>
        <p:nvPicPr>
          <p:cNvPr id="89" name="Google Shape;89;p9"/>
          <p:cNvPicPr preferRelativeResize="0"/>
          <p:nvPr/>
        </p:nvPicPr>
        <p:blipFill>
          <a:blip r:embed="rId3">
            <a:alphaModFix/>
          </a:blip>
          <a:stretch>
            <a:fillRect/>
          </a:stretch>
        </p:blipFill>
        <p:spPr>
          <a:xfrm>
            <a:off x="8382075" y="4806050"/>
            <a:ext cx="580549" cy="216700"/>
          </a:xfrm>
          <a:prstGeom prst="rect">
            <a:avLst/>
          </a:prstGeom>
          <a:noFill/>
          <a:ln>
            <a:noFill/>
          </a:ln>
        </p:spPr>
      </p:pic>
      <p:cxnSp>
        <p:nvCxnSpPr>
          <p:cNvPr id="90" name="Google Shape;90;p9"/>
          <p:cNvCxnSpPr/>
          <p:nvPr/>
        </p:nvCxnSpPr>
        <p:spPr>
          <a:xfrm>
            <a:off x="214275" y="561750"/>
            <a:ext cx="8167800" cy="0"/>
          </a:xfrm>
          <a:prstGeom prst="straightConnector1">
            <a:avLst/>
          </a:prstGeom>
          <a:noFill/>
          <a:ln cap="flat" cmpd="sng" w="9525">
            <a:solidFill>
              <a:srgbClr val="D9D9D9"/>
            </a:solidFill>
            <a:prstDash val="solid"/>
            <a:round/>
            <a:headEnd len="med" w="med" type="none"/>
            <a:tailEnd len="med" w="med" type="none"/>
          </a:ln>
        </p:spPr>
      </p:cxnSp>
      <p:sp>
        <p:nvSpPr>
          <p:cNvPr id="91" name="Google Shape;91;p9"/>
          <p:cNvSpPr txBox="1"/>
          <p:nvPr>
            <p:ph idx="1"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
        <p:nvSpPr>
          <p:cNvPr id="92" name="Google Shape;92;p9"/>
          <p:cNvSpPr/>
          <p:nvPr/>
        </p:nvSpPr>
        <p:spPr>
          <a:xfrm>
            <a:off x="246275" y="1024675"/>
            <a:ext cx="5284200" cy="3447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93" name="Google Shape;93;p9"/>
          <p:cNvSpPr txBox="1"/>
          <p:nvPr>
            <p:ph idx="2" type="body"/>
          </p:nvPr>
        </p:nvSpPr>
        <p:spPr>
          <a:xfrm>
            <a:off x="349525" y="1147051"/>
            <a:ext cx="4925700" cy="31107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1pPr>
            <a:lvl2pPr indent="-342900" lvl="1" marL="9144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2pPr>
            <a:lvl3pPr indent="-342900" lvl="2" marL="13716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3pPr>
            <a:lvl4pPr indent="-342900" lvl="3" marL="18288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4pPr>
            <a:lvl5pPr indent="-342900" lvl="4" marL="22860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5pPr>
            <a:lvl6pPr indent="-342900" lvl="5" marL="27432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6pPr>
            <a:lvl7pPr indent="-342900" lvl="6" marL="32004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7pPr>
            <a:lvl8pPr indent="-342900" lvl="7" marL="36576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8pPr>
            <a:lvl9pPr indent="-342900" lvl="8" marL="4114800">
              <a:lnSpc>
                <a:spcPct val="100000"/>
              </a:lnSpc>
              <a:spcBef>
                <a:spcPts val="0"/>
              </a:spcBef>
              <a:spcAft>
                <a:spcPts val="0"/>
              </a:spcAft>
              <a:buSzPts val="1800"/>
              <a:buFont typeface="Source Code Pro"/>
              <a:buChar char="■"/>
              <a:defRPr sz="1800">
                <a:latin typeface="Source Code Pro"/>
                <a:ea typeface="Source Code Pro"/>
                <a:cs typeface="Source Code Pro"/>
                <a:sym typeface="Source Code Pro"/>
              </a:defRPr>
            </a:lvl9pPr>
          </a:lstStyle>
          <a:p/>
        </p:txBody>
      </p:sp>
      <p:cxnSp>
        <p:nvCxnSpPr>
          <p:cNvPr id="94" name="Google Shape;94;p9"/>
          <p:cNvCxnSpPr/>
          <p:nvPr/>
        </p:nvCxnSpPr>
        <p:spPr>
          <a:xfrm>
            <a:off x="5755250" y="1024675"/>
            <a:ext cx="2626800" cy="0"/>
          </a:xfrm>
          <a:prstGeom prst="straightConnector1">
            <a:avLst/>
          </a:prstGeom>
          <a:noFill/>
          <a:ln cap="flat" cmpd="sng" w="9525">
            <a:solidFill>
              <a:srgbClr val="D9D9D9"/>
            </a:solidFill>
            <a:prstDash val="solid"/>
            <a:round/>
            <a:headEnd len="med" w="med" type="none"/>
            <a:tailEnd len="med" w="med" type="none"/>
          </a:ln>
        </p:spPr>
      </p:cxnSp>
      <p:cxnSp>
        <p:nvCxnSpPr>
          <p:cNvPr id="95" name="Google Shape;95;p9"/>
          <p:cNvCxnSpPr/>
          <p:nvPr/>
        </p:nvCxnSpPr>
        <p:spPr>
          <a:xfrm>
            <a:off x="5755250" y="4472575"/>
            <a:ext cx="2626800" cy="0"/>
          </a:xfrm>
          <a:prstGeom prst="straightConnector1">
            <a:avLst/>
          </a:prstGeom>
          <a:noFill/>
          <a:ln cap="flat" cmpd="sng" w="9525">
            <a:solidFill>
              <a:srgbClr val="D9D9D9"/>
            </a:solidFill>
            <a:prstDash val="solid"/>
            <a:round/>
            <a:headEnd len="med" w="med" type="none"/>
            <a:tailEnd len="med" w="med" type="none"/>
          </a:ln>
        </p:spPr>
      </p:cxnSp>
      <p:sp>
        <p:nvSpPr>
          <p:cNvPr id="96" name="Google Shape;96;p9"/>
          <p:cNvSpPr txBox="1"/>
          <p:nvPr>
            <p:ph idx="3" type="body"/>
          </p:nvPr>
        </p:nvSpPr>
        <p:spPr>
          <a:xfrm>
            <a:off x="246275" y="561739"/>
            <a:ext cx="4846200" cy="4485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1pPr>
            <a:lvl2pPr indent="-342900" lvl="1" marL="9144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2pPr>
            <a:lvl3pPr indent="-342900" lvl="2" marL="13716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3pPr>
            <a:lvl4pPr indent="-342900" lvl="3" marL="18288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4pPr>
            <a:lvl5pPr indent="-342900" lvl="4" marL="22860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5pPr>
            <a:lvl6pPr indent="-342900" lvl="5" marL="27432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6pPr>
            <a:lvl7pPr indent="-342900" lvl="6" marL="32004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7pPr>
            <a:lvl8pPr indent="-342900" lvl="7" marL="36576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8pPr>
            <a:lvl9pPr indent="-342900" lvl="8" marL="4114800" rtl="0">
              <a:lnSpc>
                <a:spcPct val="100000"/>
              </a:lnSpc>
              <a:spcBef>
                <a:spcPts val="0"/>
              </a:spcBef>
              <a:spcAft>
                <a:spcPts val="0"/>
              </a:spcAft>
              <a:buClr>
                <a:srgbClr val="00ADD8"/>
              </a:buClr>
              <a:buSzPts val="1800"/>
              <a:buFont typeface="Roboto Medium"/>
              <a:buChar char="■"/>
              <a:defRPr sz="1800">
                <a:solidFill>
                  <a:srgbClr val="00ADD8"/>
                </a:solidFill>
                <a:latin typeface="Roboto Medium"/>
                <a:ea typeface="Roboto Medium"/>
                <a:cs typeface="Roboto Medium"/>
                <a:sym typeface="Roboto Medium"/>
              </a:defRPr>
            </a:lvl9pPr>
          </a:lstStyle>
          <a:p/>
        </p:txBody>
      </p:sp>
      <p:sp>
        <p:nvSpPr>
          <p:cNvPr id="97" name="Google Shape;97;p9"/>
          <p:cNvSpPr txBox="1"/>
          <p:nvPr>
            <p:ph idx="4" type="title"/>
          </p:nvPr>
        </p:nvSpPr>
        <p:spPr>
          <a:xfrm>
            <a:off x="5755250" y="1319324"/>
            <a:ext cx="2760600" cy="279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000">
                <a:solidFill>
                  <a:srgbClr val="00ADD8"/>
                </a:solidFill>
                <a:latin typeface="Work Sans"/>
                <a:ea typeface="Work Sans"/>
                <a:cs typeface="Work Sans"/>
                <a:sym typeface="Work Sans"/>
              </a:defRPr>
            </a:lvl1pPr>
            <a:lvl2pPr lvl="1" rtl="0">
              <a:spcBef>
                <a:spcPts val="0"/>
              </a:spcBef>
              <a:spcAft>
                <a:spcPts val="0"/>
              </a:spcAft>
              <a:buNone/>
              <a:defRPr sz="3000">
                <a:solidFill>
                  <a:srgbClr val="00ADD8"/>
                </a:solidFill>
                <a:latin typeface="Work Sans ExtraLight"/>
                <a:ea typeface="Work Sans ExtraLight"/>
                <a:cs typeface="Work Sans ExtraLight"/>
                <a:sym typeface="Work Sans ExtraLight"/>
              </a:defRPr>
            </a:lvl2pPr>
            <a:lvl3pPr lvl="2" rtl="0">
              <a:spcBef>
                <a:spcPts val="0"/>
              </a:spcBef>
              <a:spcAft>
                <a:spcPts val="0"/>
              </a:spcAft>
              <a:buNone/>
              <a:defRPr sz="3000">
                <a:solidFill>
                  <a:srgbClr val="00ADD8"/>
                </a:solidFill>
                <a:latin typeface="Work Sans ExtraLight"/>
                <a:ea typeface="Work Sans ExtraLight"/>
                <a:cs typeface="Work Sans ExtraLight"/>
                <a:sym typeface="Work Sans ExtraLight"/>
              </a:defRPr>
            </a:lvl3pPr>
            <a:lvl4pPr lvl="3" rtl="0">
              <a:spcBef>
                <a:spcPts val="0"/>
              </a:spcBef>
              <a:spcAft>
                <a:spcPts val="0"/>
              </a:spcAft>
              <a:buNone/>
              <a:defRPr sz="3000">
                <a:solidFill>
                  <a:srgbClr val="00ADD8"/>
                </a:solidFill>
                <a:latin typeface="Work Sans ExtraLight"/>
                <a:ea typeface="Work Sans ExtraLight"/>
                <a:cs typeface="Work Sans ExtraLight"/>
                <a:sym typeface="Work Sans ExtraLight"/>
              </a:defRPr>
            </a:lvl4pPr>
            <a:lvl5pPr lvl="4" rtl="0">
              <a:spcBef>
                <a:spcPts val="0"/>
              </a:spcBef>
              <a:spcAft>
                <a:spcPts val="0"/>
              </a:spcAft>
              <a:buNone/>
              <a:defRPr sz="3000">
                <a:solidFill>
                  <a:srgbClr val="00ADD8"/>
                </a:solidFill>
                <a:latin typeface="Work Sans ExtraLight"/>
                <a:ea typeface="Work Sans ExtraLight"/>
                <a:cs typeface="Work Sans ExtraLight"/>
                <a:sym typeface="Work Sans ExtraLight"/>
              </a:defRPr>
            </a:lvl5pPr>
            <a:lvl6pPr lvl="5" rtl="0">
              <a:spcBef>
                <a:spcPts val="0"/>
              </a:spcBef>
              <a:spcAft>
                <a:spcPts val="0"/>
              </a:spcAft>
              <a:buNone/>
              <a:defRPr sz="3000">
                <a:solidFill>
                  <a:srgbClr val="00ADD8"/>
                </a:solidFill>
                <a:latin typeface="Work Sans ExtraLight"/>
                <a:ea typeface="Work Sans ExtraLight"/>
                <a:cs typeface="Work Sans ExtraLight"/>
                <a:sym typeface="Work Sans ExtraLight"/>
              </a:defRPr>
            </a:lvl6pPr>
            <a:lvl7pPr lvl="6" rtl="0">
              <a:spcBef>
                <a:spcPts val="0"/>
              </a:spcBef>
              <a:spcAft>
                <a:spcPts val="0"/>
              </a:spcAft>
              <a:buNone/>
              <a:defRPr sz="3000">
                <a:solidFill>
                  <a:srgbClr val="00ADD8"/>
                </a:solidFill>
                <a:latin typeface="Work Sans ExtraLight"/>
                <a:ea typeface="Work Sans ExtraLight"/>
                <a:cs typeface="Work Sans ExtraLight"/>
                <a:sym typeface="Work Sans ExtraLight"/>
              </a:defRPr>
            </a:lvl7pPr>
            <a:lvl8pPr lvl="7" rtl="0">
              <a:spcBef>
                <a:spcPts val="0"/>
              </a:spcBef>
              <a:spcAft>
                <a:spcPts val="0"/>
              </a:spcAft>
              <a:buNone/>
              <a:defRPr sz="3000">
                <a:solidFill>
                  <a:srgbClr val="00ADD8"/>
                </a:solidFill>
                <a:latin typeface="Work Sans ExtraLight"/>
                <a:ea typeface="Work Sans ExtraLight"/>
                <a:cs typeface="Work Sans ExtraLight"/>
                <a:sym typeface="Work Sans ExtraLight"/>
              </a:defRPr>
            </a:lvl8pPr>
            <a:lvl9pPr lvl="8" rtl="0">
              <a:spcBef>
                <a:spcPts val="0"/>
              </a:spcBef>
              <a:spcAft>
                <a:spcPts val="0"/>
              </a:spcAft>
              <a:buNone/>
              <a:defRPr sz="3000">
                <a:solidFill>
                  <a:srgbClr val="00ADD8"/>
                </a:solidFill>
                <a:latin typeface="Work Sans ExtraLight"/>
                <a:ea typeface="Work Sans ExtraLight"/>
                <a:cs typeface="Work Sans ExtraLight"/>
                <a:sym typeface="Work Sans ExtraLight"/>
              </a:defRPr>
            </a:lvl9pPr>
          </a:lstStyle>
          <a:p/>
        </p:txBody>
      </p:sp>
      <p:pic>
        <p:nvPicPr>
          <p:cNvPr id="98" name="Google Shape;98;p9">
            <a:hlinkClick/>
          </p:cNvPr>
          <p:cNvPicPr preferRelativeResize="0"/>
          <p:nvPr/>
        </p:nvPicPr>
        <p:blipFill>
          <a:blip r:embed="rId4">
            <a:alphaModFix/>
          </a:blip>
          <a:stretch>
            <a:fillRect/>
          </a:stretch>
        </p:blipFill>
        <p:spPr>
          <a:xfrm>
            <a:off x="8810975" y="152925"/>
            <a:ext cx="164000" cy="10645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p:cSld name="ONE_COLUMN_TEXT_1">
    <p:bg>
      <p:bgPr>
        <a:solidFill>
          <a:srgbClr val="000000"/>
        </a:solidFill>
      </p:bgPr>
    </p:bg>
    <p:spTree>
      <p:nvGrpSpPr>
        <p:cNvPr id="99" name="Shape 99"/>
        <p:cNvGrpSpPr/>
        <p:nvPr/>
      </p:nvGrpSpPr>
      <p:grpSpPr>
        <a:xfrm>
          <a:off x="0" y="0"/>
          <a:ext cx="0" cy="0"/>
          <a:chOff x="0" y="0"/>
          <a:chExt cx="0" cy="0"/>
        </a:xfrm>
      </p:grpSpPr>
      <p:sp>
        <p:nvSpPr>
          <p:cNvPr id="100" name="Google Shape;10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0"/>
          <p:cNvSpPr txBox="1"/>
          <p:nvPr>
            <p:ph type="title"/>
          </p:nvPr>
        </p:nvSpPr>
        <p:spPr>
          <a:xfrm>
            <a:off x="138075" y="73325"/>
            <a:ext cx="8520600" cy="471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0ADD8"/>
              </a:buClr>
              <a:buSzPts val="2400"/>
              <a:buFont typeface="Work Sans Medium"/>
              <a:buChar char="●"/>
              <a:defRPr sz="2400">
                <a:solidFill>
                  <a:srgbClr val="00ADD8"/>
                </a:solidFill>
                <a:latin typeface="Work Sans Medium"/>
                <a:ea typeface="Work Sans Medium"/>
                <a:cs typeface="Work Sans Medium"/>
                <a:sym typeface="Work Sans Medium"/>
              </a:defRPr>
            </a:lvl1pPr>
            <a:lvl2pPr lvl="1"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2pPr>
            <a:lvl3pPr lvl="2"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3pPr>
            <a:lvl4pPr lvl="3"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4pPr>
            <a:lvl5pPr lvl="4"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5pPr>
            <a:lvl6pPr lvl="5"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6pPr>
            <a:lvl7pPr lvl="6"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7pPr>
            <a:lvl8pPr lvl="7"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8pPr>
            <a:lvl9pPr lvl="8" rtl="0">
              <a:spcBef>
                <a:spcPts val="0"/>
              </a:spcBef>
              <a:spcAft>
                <a:spcPts val="0"/>
              </a:spcAft>
              <a:buClr>
                <a:srgbClr val="00ADD8"/>
              </a:buClr>
              <a:buSzPts val="1800"/>
              <a:buFont typeface="Work Sans Medium"/>
              <a:buChar char="■"/>
              <a:defRPr sz="1800">
                <a:solidFill>
                  <a:srgbClr val="00ADD8"/>
                </a:solidFill>
                <a:latin typeface="Work Sans Medium"/>
                <a:ea typeface="Work Sans Medium"/>
                <a:cs typeface="Work Sans Medium"/>
                <a:sym typeface="Work Sans Medium"/>
              </a:defRPr>
            </a:lvl9pPr>
          </a:lstStyle>
          <a:p/>
        </p:txBody>
      </p:sp>
      <p:pic>
        <p:nvPicPr>
          <p:cNvPr id="102" name="Google Shape;102;p10"/>
          <p:cNvPicPr preferRelativeResize="0"/>
          <p:nvPr/>
        </p:nvPicPr>
        <p:blipFill>
          <a:blip r:embed="rId2">
            <a:alphaModFix/>
          </a:blip>
          <a:stretch>
            <a:fillRect/>
          </a:stretch>
        </p:blipFill>
        <p:spPr>
          <a:xfrm>
            <a:off x="0" y="4694872"/>
            <a:ext cx="9144000" cy="448628"/>
          </a:xfrm>
          <a:prstGeom prst="rect">
            <a:avLst/>
          </a:prstGeom>
          <a:noFill/>
          <a:ln>
            <a:noFill/>
          </a:ln>
        </p:spPr>
      </p:pic>
      <p:pic>
        <p:nvPicPr>
          <p:cNvPr id="103" name="Google Shape;103;p10"/>
          <p:cNvPicPr preferRelativeResize="0"/>
          <p:nvPr/>
        </p:nvPicPr>
        <p:blipFill>
          <a:blip r:embed="rId3">
            <a:alphaModFix/>
          </a:blip>
          <a:stretch>
            <a:fillRect/>
          </a:stretch>
        </p:blipFill>
        <p:spPr>
          <a:xfrm>
            <a:off x="8382075" y="4806050"/>
            <a:ext cx="580549" cy="216700"/>
          </a:xfrm>
          <a:prstGeom prst="rect">
            <a:avLst/>
          </a:prstGeom>
          <a:noFill/>
          <a:ln>
            <a:noFill/>
          </a:ln>
        </p:spPr>
      </p:pic>
      <p:cxnSp>
        <p:nvCxnSpPr>
          <p:cNvPr id="104" name="Google Shape;104;p10"/>
          <p:cNvCxnSpPr/>
          <p:nvPr/>
        </p:nvCxnSpPr>
        <p:spPr>
          <a:xfrm>
            <a:off x="214275" y="561750"/>
            <a:ext cx="8167800" cy="0"/>
          </a:xfrm>
          <a:prstGeom prst="straightConnector1">
            <a:avLst/>
          </a:prstGeom>
          <a:noFill/>
          <a:ln cap="flat" cmpd="sng" w="9525">
            <a:solidFill>
              <a:srgbClr val="D9D9D9"/>
            </a:solidFill>
            <a:prstDash val="solid"/>
            <a:round/>
            <a:headEnd len="med" w="med" type="none"/>
            <a:tailEnd len="med" w="med" type="none"/>
          </a:ln>
        </p:spPr>
      </p:cxnSp>
      <p:sp>
        <p:nvSpPr>
          <p:cNvPr id="105" name="Google Shape;105;p10"/>
          <p:cNvSpPr txBox="1"/>
          <p:nvPr>
            <p:ph idx="1" type="subTitle"/>
          </p:nvPr>
        </p:nvSpPr>
        <p:spPr>
          <a:xfrm>
            <a:off x="182425" y="4742625"/>
            <a:ext cx="3780000" cy="47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00"/>
                </a:solidFill>
                <a:latin typeface="Roboto"/>
                <a:ea typeface="Roboto"/>
                <a:cs typeface="Roboto"/>
                <a:sym typeface="Roboto"/>
              </a:defRPr>
            </a:lvl1pPr>
            <a:lvl2pPr lvl="1" rtl="0">
              <a:spcBef>
                <a:spcPts val="0"/>
              </a:spcBef>
              <a:spcAft>
                <a:spcPts val="0"/>
              </a:spcAft>
              <a:buNone/>
              <a:defRPr sz="1200">
                <a:solidFill>
                  <a:srgbClr val="FFFF00"/>
                </a:solidFill>
              </a:defRPr>
            </a:lvl2pPr>
            <a:lvl3pPr lvl="2" rtl="0">
              <a:spcBef>
                <a:spcPts val="0"/>
              </a:spcBef>
              <a:spcAft>
                <a:spcPts val="0"/>
              </a:spcAft>
              <a:buNone/>
              <a:defRPr sz="1200">
                <a:solidFill>
                  <a:srgbClr val="FFFF00"/>
                </a:solidFill>
              </a:defRPr>
            </a:lvl3pPr>
            <a:lvl4pPr lvl="3" rtl="0">
              <a:spcBef>
                <a:spcPts val="0"/>
              </a:spcBef>
              <a:spcAft>
                <a:spcPts val="0"/>
              </a:spcAft>
              <a:buNone/>
              <a:defRPr sz="1200">
                <a:solidFill>
                  <a:srgbClr val="FFFF00"/>
                </a:solidFill>
              </a:defRPr>
            </a:lvl4pPr>
            <a:lvl5pPr lvl="4" rtl="0">
              <a:spcBef>
                <a:spcPts val="0"/>
              </a:spcBef>
              <a:spcAft>
                <a:spcPts val="0"/>
              </a:spcAft>
              <a:buNone/>
              <a:defRPr sz="1200">
                <a:solidFill>
                  <a:srgbClr val="FFFF00"/>
                </a:solidFill>
              </a:defRPr>
            </a:lvl5pPr>
            <a:lvl6pPr lvl="5" rtl="0">
              <a:spcBef>
                <a:spcPts val="0"/>
              </a:spcBef>
              <a:spcAft>
                <a:spcPts val="0"/>
              </a:spcAft>
              <a:buNone/>
              <a:defRPr sz="1200">
                <a:solidFill>
                  <a:srgbClr val="FFFF00"/>
                </a:solidFill>
              </a:defRPr>
            </a:lvl6pPr>
            <a:lvl7pPr lvl="6" rtl="0">
              <a:spcBef>
                <a:spcPts val="0"/>
              </a:spcBef>
              <a:spcAft>
                <a:spcPts val="0"/>
              </a:spcAft>
              <a:buNone/>
              <a:defRPr sz="1200">
                <a:solidFill>
                  <a:srgbClr val="FFFF00"/>
                </a:solidFill>
              </a:defRPr>
            </a:lvl7pPr>
            <a:lvl8pPr lvl="7" rtl="0">
              <a:spcBef>
                <a:spcPts val="0"/>
              </a:spcBef>
              <a:spcAft>
                <a:spcPts val="0"/>
              </a:spcAft>
              <a:buNone/>
              <a:defRPr sz="1200">
                <a:solidFill>
                  <a:srgbClr val="FFFF00"/>
                </a:solidFill>
              </a:defRPr>
            </a:lvl8pPr>
            <a:lvl9pPr lvl="8" rtl="0">
              <a:spcBef>
                <a:spcPts val="0"/>
              </a:spcBef>
              <a:spcAft>
                <a:spcPts val="0"/>
              </a:spcAft>
              <a:buNone/>
              <a:defRPr sz="1200">
                <a:solidFill>
                  <a:srgbClr val="FFFF00"/>
                </a:solidFill>
              </a:defRPr>
            </a:lvl9pPr>
          </a:lstStyle>
          <a:p/>
        </p:txBody>
      </p:sp>
      <p:sp>
        <p:nvSpPr>
          <p:cNvPr id="106" name="Google Shape;106;p10"/>
          <p:cNvSpPr txBox="1"/>
          <p:nvPr>
            <p:ph idx="2" type="body"/>
          </p:nvPr>
        </p:nvSpPr>
        <p:spPr>
          <a:xfrm>
            <a:off x="214450" y="646025"/>
            <a:ext cx="8167800" cy="3254700"/>
          </a:xfrm>
          <a:prstGeom prst="rect">
            <a:avLst/>
          </a:prstGeom>
          <a:noFill/>
          <a:ln>
            <a:noFill/>
          </a:ln>
        </p:spPr>
        <p:txBody>
          <a:bodyPr anchorCtr="0" anchor="t" bIns="91425" lIns="91425" spcFirstLastPara="1" rIns="91425" wrap="square" tIns="91425">
            <a:noAutofit/>
          </a:bodyPr>
          <a:lstStyle>
            <a:lvl1pPr indent="-381000" lvl="0" marL="4572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1pPr>
            <a:lvl2pPr indent="-381000" lvl="1" marL="9144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2pPr>
            <a:lvl3pPr indent="-381000" lvl="2" marL="13716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3pPr>
            <a:lvl4pPr indent="-381000" lvl="3" marL="18288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4pPr>
            <a:lvl5pPr indent="-381000" lvl="4" marL="22860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5pPr>
            <a:lvl6pPr indent="-381000" lvl="5" marL="27432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6pPr>
            <a:lvl7pPr indent="-381000" lvl="6" marL="32004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7pPr>
            <a:lvl8pPr indent="-381000" lvl="7" marL="36576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8pPr>
            <a:lvl9pPr indent="-381000" lvl="8" marL="4114800" rtl="0">
              <a:lnSpc>
                <a:spcPct val="100000"/>
              </a:lnSpc>
              <a:spcBef>
                <a:spcPts val="0"/>
              </a:spcBef>
              <a:spcAft>
                <a:spcPts val="0"/>
              </a:spcAft>
              <a:buClr>
                <a:srgbClr val="FFFFFF"/>
              </a:buClr>
              <a:buSzPts val="2400"/>
              <a:buFont typeface="Source Code Pro"/>
              <a:buChar char="■"/>
              <a:defRPr sz="2400">
                <a:solidFill>
                  <a:srgbClr val="FFFFFF"/>
                </a:solidFill>
                <a:latin typeface="Source Code Pro"/>
                <a:ea typeface="Source Code Pro"/>
                <a:cs typeface="Source Code Pro"/>
                <a:sym typeface="Source Code Pro"/>
              </a:defRPr>
            </a:lvl9pPr>
          </a:lstStyle>
          <a:p/>
        </p:txBody>
      </p:sp>
      <p:sp>
        <p:nvSpPr>
          <p:cNvPr id="107" name="Google Shape;107;p10"/>
          <p:cNvSpPr txBox="1"/>
          <p:nvPr>
            <p:ph idx="3" type="title"/>
          </p:nvPr>
        </p:nvSpPr>
        <p:spPr>
          <a:xfrm>
            <a:off x="246275" y="4064600"/>
            <a:ext cx="7761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00ADD8"/>
                </a:solidFill>
                <a:latin typeface="Work Sans"/>
                <a:ea typeface="Work Sans"/>
                <a:cs typeface="Work Sans"/>
                <a:sym typeface="Work Sans"/>
              </a:defRPr>
            </a:lvl1pPr>
            <a:lvl2pPr lvl="1" rtl="0">
              <a:spcBef>
                <a:spcPts val="0"/>
              </a:spcBef>
              <a:spcAft>
                <a:spcPts val="0"/>
              </a:spcAft>
              <a:buNone/>
              <a:defRPr sz="3000">
                <a:solidFill>
                  <a:srgbClr val="00ADD8"/>
                </a:solidFill>
                <a:latin typeface="Work Sans"/>
                <a:ea typeface="Work Sans"/>
                <a:cs typeface="Work Sans"/>
                <a:sym typeface="Work Sans"/>
              </a:defRPr>
            </a:lvl2pPr>
            <a:lvl3pPr lvl="2" rtl="0">
              <a:spcBef>
                <a:spcPts val="0"/>
              </a:spcBef>
              <a:spcAft>
                <a:spcPts val="0"/>
              </a:spcAft>
              <a:buNone/>
              <a:defRPr sz="3000">
                <a:solidFill>
                  <a:srgbClr val="00ADD8"/>
                </a:solidFill>
                <a:latin typeface="Work Sans"/>
                <a:ea typeface="Work Sans"/>
                <a:cs typeface="Work Sans"/>
                <a:sym typeface="Work Sans"/>
              </a:defRPr>
            </a:lvl3pPr>
            <a:lvl4pPr lvl="3" rtl="0">
              <a:spcBef>
                <a:spcPts val="0"/>
              </a:spcBef>
              <a:spcAft>
                <a:spcPts val="0"/>
              </a:spcAft>
              <a:buNone/>
              <a:defRPr sz="3000">
                <a:solidFill>
                  <a:srgbClr val="00ADD8"/>
                </a:solidFill>
                <a:latin typeface="Work Sans"/>
                <a:ea typeface="Work Sans"/>
                <a:cs typeface="Work Sans"/>
                <a:sym typeface="Work Sans"/>
              </a:defRPr>
            </a:lvl4pPr>
            <a:lvl5pPr lvl="4" rtl="0">
              <a:spcBef>
                <a:spcPts val="0"/>
              </a:spcBef>
              <a:spcAft>
                <a:spcPts val="0"/>
              </a:spcAft>
              <a:buNone/>
              <a:defRPr sz="3000">
                <a:solidFill>
                  <a:srgbClr val="00ADD8"/>
                </a:solidFill>
                <a:latin typeface="Work Sans"/>
                <a:ea typeface="Work Sans"/>
                <a:cs typeface="Work Sans"/>
                <a:sym typeface="Work Sans"/>
              </a:defRPr>
            </a:lvl5pPr>
            <a:lvl6pPr lvl="5" rtl="0">
              <a:spcBef>
                <a:spcPts val="0"/>
              </a:spcBef>
              <a:spcAft>
                <a:spcPts val="0"/>
              </a:spcAft>
              <a:buNone/>
              <a:defRPr sz="3000">
                <a:solidFill>
                  <a:srgbClr val="00ADD8"/>
                </a:solidFill>
                <a:latin typeface="Work Sans"/>
                <a:ea typeface="Work Sans"/>
                <a:cs typeface="Work Sans"/>
                <a:sym typeface="Work Sans"/>
              </a:defRPr>
            </a:lvl6pPr>
            <a:lvl7pPr lvl="6" rtl="0">
              <a:spcBef>
                <a:spcPts val="0"/>
              </a:spcBef>
              <a:spcAft>
                <a:spcPts val="0"/>
              </a:spcAft>
              <a:buNone/>
              <a:defRPr sz="3000">
                <a:solidFill>
                  <a:srgbClr val="00ADD8"/>
                </a:solidFill>
                <a:latin typeface="Work Sans"/>
                <a:ea typeface="Work Sans"/>
                <a:cs typeface="Work Sans"/>
                <a:sym typeface="Work Sans"/>
              </a:defRPr>
            </a:lvl7pPr>
            <a:lvl8pPr lvl="7" rtl="0">
              <a:spcBef>
                <a:spcPts val="0"/>
              </a:spcBef>
              <a:spcAft>
                <a:spcPts val="0"/>
              </a:spcAft>
              <a:buNone/>
              <a:defRPr sz="3000">
                <a:solidFill>
                  <a:srgbClr val="00ADD8"/>
                </a:solidFill>
                <a:latin typeface="Work Sans"/>
                <a:ea typeface="Work Sans"/>
                <a:cs typeface="Work Sans"/>
                <a:sym typeface="Work Sans"/>
              </a:defRPr>
            </a:lvl8pPr>
            <a:lvl9pPr lvl="8" rtl="0">
              <a:spcBef>
                <a:spcPts val="0"/>
              </a:spcBef>
              <a:spcAft>
                <a:spcPts val="0"/>
              </a:spcAft>
              <a:buNone/>
              <a:defRPr sz="3000">
                <a:solidFill>
                  <a:srgbClr val="00ADD8"/>
                </a:solidFill>
                <a:latin typeface="Work Sans"/>
                <a:ea typeface="Work Sans"/>
                <a:cs typeface="Work Sans"/>
                <a:sym typeface="Work Sans"/>
              </a:defRPr>
            </a:lvl9pPr>
          </a:lstStyle>
          <a:p/>
        </p:txBody>
      </p:sp>
      <p:cxnSp>
        <p:nvCxnSpPr>
          <p:cNvPr id="108" name="Google Shape;108;p10"/>
          <p:cNvCxnSpPr/>
          <p:nvPr/>
        </p:nvCxnSpPr>
        <p:spPr>
          <a:xfrm>
            <a:off x="246275" y="4060875"/>
            <a:ext cx="8056500" cy="0"/>
          </a:xfrm>
          <a:prstGeom prst="straightConnector1">
            <a:avLst/>
          </a:prstGeom>
          <a:noFill/>
          <a:ln cap="flat" cmpd="sng" w="9525">
            <a:solidFill>
              <a:srgbClr val="555555"/>
            </a:solidFill>
            <a:prstDash val="solid"/>
            <a:round/>
            <a:headEnd len="med" w="med" type="none"/>
            <a:tailEnd len="med" w="med" type="none"/>
          </a:ln>
        </p:spPr>
      </p:cxnSp>
      <p:pic>
        <p:nvPicPr>
          <p:cNvPr id="109" name="Google Shape;109;p10">
            <a:hlinkClick/>
          </p:cNvPr>
          <p:cNvPicPr preferRelativeResize="0"/>
          <p:nvPr/>
        </p:nvPicPr>
        <p:blipFill>
          <a:blip r:embed="rId4">
            <a:alphaModFix/>
          </a:blip>
          <a:stretch>
            <a:fillRect/>
          </a:stretch>
        </p:blipFill>
        <p:spPr>
          <a:xfrm>
            <a:off x="8810975" y="152925"/>
            <a:ext cx="164000" cy="10645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golang.org/pkg/encoding/json/#Marshaler" TargetMode="External"/><Relationship Id="rId4" Type="http://schemas.openxmlformats.org/officeDocument/2006/relationships/hyperlink" Target="https://golang.org/pkg/encoding/json/#Unmarshal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play.golang.org/p/szJrdNo-LE6" TargetMode="External"/><Relationship Id="rId4" Type="http://schemas.openxmlformats.org/officeDocument/2006/relationships/hyperlink" Target="https://play.golang.org/p/fOHjG4EQW3b" TargetMode="External"/><Relationship Id="rId5" Type="http://schemas.openxmlformats.org/officeDocument/2006/relationships/hyperlink" Target="https://play.golang.org/p/fOHjG4EQW3b" TargetMode="External"/><Relationship Id="rId6" Type="http://schemas.openxmlformats.org/officeDocument/2006/relationships/hyperlink" Target="https://play.golang.org/p/jHiqUN7BJdF" TargetMode="External"/><Relationship Id="rId7" Type="http://schemas.openxmlformats.org/officeDocument/2006/relationships/image" Target="../media/image16.png"/></Relationships>
</file>

<file path=ppt/slides/_rels/slide21.xml.rels><?xml version="1.0" encoding="UTF-8" standalone="yes"?><Relationships xmlns="http://schemas.openxmlformats.org/package/2006/relationships"><Relationship Id="rId10" Type="http://schemas.openxmlformats.org/officeDocument/2006/relationships/hyperlink" Target="https://blog.golang.org/json-and-go" TargetMode="External"/><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golang.org/doc/effective_go.html#embedding" TargetMode="External"/><Relationship Id="rId4" Type="http://schemas.openxmlformats.org/officeDocument/2006/relationships/hyperlink" Target="https://golang.org/pkg/reflect/#StructTag" TargetMode="External"/><Relationship Id="rId9" Type="http://schemas.openxmlformats.org/officeDocument/2006/relationships/hyperlink" Target="https://golang.org/pkg/encoding/json/" TargetMode="External"/><Relationship Id="rId5" Type="http://schemas.openxmlformats.org/officeDocument/2006/relationships/hyperlink" Target="https://github.com/golang/go/wiki/Well-known-struct-tags" TargetMode="External"/><Relationship Id="rId6" Type="http://schemas.openxmlformats.org/officeDocument/2006/relationships/hyperlink" Target="https://github.com/gophercon/2015-talks/blob/master/Sam%20Helman%20%26%20Kyle%20Erf%20-%20The%20Many%20Faces%20of%20Struct%20Tags/StructTags.pdf" TargetMode="External"/><Relationship Id="rId7" Type="http://schemas.openxmlformats.org/officeDocument/2006/relationships/hyperlink" Target="https://www.youtube.com/watch?v=_SCRvMunkdA" TargetMode="External"/><Relationship Id="rId8" Type="http://schemas.openxmlformats.org/officeDocument/2006/relationships/hyperlink" Target="https://golang.org/ref/spec#Struct_typ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3.jp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52400" y="1673650"/>
            <a:ext cx="8839200" cy="12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An Exploration of Data Exchange in Go</a:t>
            </a:r>
            <a:endParaRPr sz="6000"/>
          </a:p>
        </p:txBody>
      </p:sp>
      <p:sp>
        <p:nvSpPr>
          <p:cNvPr id="161" name="Google Shape;161;p17"/>
          <p:cNvSpPr txBox="1"/>
          <p:nvPr>
            <p:ph idx="1" type="subTitle"/>
          </p:nvPr>
        </p:nvSpPr>
        <p:spPr>
          <a:xfrm>
            <a:off x="2687688" y="871288"/>
            <a:ext cx="3768600" cy="4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Golang Indianapolis Meetup</a:t>
            </a:r>
            <a:endParaRPr/>
          </a:p>
        </p:txBody>
      </p:sp>
      <p:sp>
        <p:nvSpPr>
          <p:cNvPr id="162" name="Google Shape;162;p17"/>
          <p:cNvSpPr txBox="1"/>
          <p:nvPr>
            <p:ph idx="2" type="subTitle"/>
          </p:nvPr>
        </p:nvSpPr>
        <p:spPr>
          <a:xfrm>
            <a:off x="4537075" y="3447250"/>
            <a:ext cx="2034000" cy="14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        Nathan Boyd</a:t>
            </a:r>
            <a:endParaRPr b="1">
              <a:latin typeface="Roboto"/>
              <a:ea typeface="Roboto"/>
              <a:cs typeface="Roboto"/>
              <a:sym typeface="Roboto"/>
            </a:endParaRPr>
          </a:p>
          <a:p>
            <a:pPr indent="0" lvl="0" marL="0" rtl="0" algn="l">
              <a:spcBef>
                <a:spcPts val="900"/>
              </a:spcBef>
              <a:spcAft>
                <a:spcPts val="0"/>
              </a:spcAft>
              <a:buNone/>
            </a:pPr>
            <a:r>
              <a:rPr lang="en">
                <a:latin typeface="Roboto"/>
                <a:ea typeface="Roboto"/>
                <a:cs typeface="Roboto"/>
                <a:sym typeface="Roboto"/>
              </a:rPr>
              <a:t>           Salesforce</a:t>
            </a:r>
            <a:endParaRPr>
              <a:latin typeface="Roboto"/>
              <a:ea typeface="Roboto"/>
              <a:cs typeface="Roboto"/>
              <a:sym typeface="Roboto"/>
            </a:endParaRPr>
          </a:p>
          <a:p>
            <a:pPr indent="0" lvl="0" marL="0" rtl="0" algn="l">
              <a:spcBef>
                <a:spcPts val="900"/>
              </a:spcBef>
              <a:spcAft>
                <a:spcPts val="900"/>
              </a:spcAft>
              <a:buNone/>
            </a:pPr>
            <a:r>
              <a:rPr lang="en">
                <a:latin typeface="Roboto"/>
                <a:ea typeface="Roboto"/>
                <a:cs typeface="Roboto"/>
                <a:sym typeface="Roboto"/>
              </a:rPr>
              <a:t>github.com/nathan-boyd</a:t>
            </a:r>
            <a:endParaRPr>
              <a:latin typeface="Roboto"/>
              <a:ea typeface="Roboto"/>
              <a:cs typeface="Roboto"/>
              <a:sym typeface="Roboto"/>
            </a:endParaRPr>
          </a:p>
        </p:txBody>
      </p:sp>
      <p:pic>
        <p:nvPicPr>
          <p:cNvPr id="163" name="Google Shape;163;p17"/>
          <p:cNvPicPr preferRelativeResize="0"/>
          <p:nvPr/>
        </p:nvPicPr>
        <p:blipFill>
          <a:blip r:embed="rId3">
            <a:alphaModFix/>
          </a:blip>
          <a:stretch>
            <a:fillRect/>
          </a:stretch>
        </p:blipFill>
        <p:spPr>
          <a:xfrm>
            <a:off x="3388900" y="3447250"/>
            <a:ext cx="1218100" cy="12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JSON Marshaling and Unmarshaling</a:t>
            </a:r>
            <a:endParaRPr/>
          </a:p>
        </p:txBody>
      </p:sp>
      <p:sp>
        <p:nvSpPr>
          <p:cNvPr id="225" name="Google Shape;225;p26"/>
          <p:cNvSpPr txBox="1"/>
          <p:nvPr/>
        </p:nvSpPr>
        <p:spPr>
          <a:xfrm>
            <a:off x="138075" y="853150"/>
            <a:ext cx="8639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ADD8"/>
                </a:solidFill>
                <a:latin typeface="Work Sans"/>
                <a:ea typeface="Work Sans"/>
                <a:cs typeface="Work Sans"/>
                <a:sym typeface="Work Sans"/>
              </a:rPr>
              <a:t>The </a:t>
            </a:r>
            <a:r>
              <a:rPr lang="en" sz="2400">
                <a:solidFill>
                  <a:srgbClr val="00ADD8"/>
                </a:solidFill>
                <a:latin typeface="Work Sans"/>
                <a:ea typeface="Work Sans"/>
                <a:cs typeface="Work Sans"/>
                <a:sym typeface="Work Sans"/>
              </a:rPr>
              <a:t>Marshal function returns the JSON encoding of ‘v’ </a:t>
            </a:r>
            <a:endParaRPr sz="2400">
              <a:solidFill>
                <a:srgbClr val="00ADD8"/>
              </a:solidFill>
              <a:latin typeface="Work Sans"/>
              <a:ea typeface="Work Sans"/>
              <a:cs typeface="Work Sans"/>
              <a:sym typeface="Work Sans"/>
            </a:endParaRPr>
          </a:p>
        </p:txBody>
      </p:sp>
      <p:sp>
        <p:nvSpPr>
          <p:cNvPr id="226" name="Google Shape;226;p26"/>
          <p:cNvSpPr txBox="1"/>
          <p:nvPr>
            <p:ph idx="1" type="body"/>
          </p:nvPr>
        </p:nvSpPr>
        <p:spPr>
          <a:xfrm>
            <a:off x="258625" y="1632975"/>
            <a:ext cx="6812700" cy="548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Source Code Pro"/>
                <a:ea typeface="Source Code Pro"/>
                <a:cs typeface="Source Code Pro"/>
                <a:sym typeface="Source Code Pro"/>
              </a:rPr>
              <a:t>func Marshal(v interface{}) ([]byte, error)</a:t>
            </a:r>
            <a:endParaRPr sz="2000"/>
          </a:p>
        </p:txBody>
      </p:sp>
      <p:sp>
        <p:nvSpPr>
          <p:cNvPr id="227" name="Google Shape;227;p26"/>
          <p:cNvSpPr txBox="1"/>
          <p:nvPr/>
        </p:nvSpPr>
        <p:spPr>
          <a:xfrm>
            <a:off x="182425" y="2407975"/>
            <a:ext cx="88413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ADD8"/>
                </a:solidFill>
                <a:latin typeface="Work Sans"/>
                <a:ea typeface="Work Sans"/>
                <a:cs typeface="Work Sans"/>
                <a:sym typeface="Work Sans"/>
              </a:rPr>
              <a:t>The </a:t>
            </a:r>
            <a:r>
              <a:rPr lang="en" sz="2400">
                <a:solidFill>
                  <a:srgbClr val="00ADD8"/>
                </a:solidFill>
                <a:latin typeface="Work Sans"/>
                <a:ea typeface="Work Sans"/>
                <a:cs typeface="Work Sans"/>
                <a:sym typeface="Work Sans"/>
              </a:rPr>
              <a:t>Unmarshal function parses the JSON-encoded data and stores the result in the value pointed to by v. </a:t>
            </a:r>
            <a:endParaRPr sz="2400">
              <a:solidFill>
                <a:srgbClr val="00ADD8"/>
              </a:solidFill>
              <a:latin typeface="Work Sans"/>
              <a:ea typeface="Work Sans"/>
              <a:cs typeface="Work Sans"/>
              <a:sym typeface="Work Sans"/>
            </a:endParaRPr>
          </a:p>
        </p:txBody>
      </p:sp>
      <p:sp>
        <p:nvSpPr>
          <p:cNvPr id="228" name="Google Shape;228;p26"/>
          <p:cNvSpPr txBox="1"/>
          <p:nvPr>
            <p:ph idx="2" type="body"/>
          </p:nvPr>
        </p:nvSpPr>
        <p:spPr>
          <a:xfrm>
            <a:off x="258625" y="3505475"/>
            <a:ext cx="7632900" cy="548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Source Code Pro"/>
                <a:ea typeface="Source Code Pro"/>
                <a:cs typeface="Source Code Pro"/>
                <a:sym typeface="Source Code Pro"/>
              </a:rPr>
              <a:t>func Unmarshal(data []byte, v interface{}) error</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488100" y="1286075"/>
            <a:ext cx="8167800" cy="328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200"/>
              <a:t>Custom JSON Marshaling</a:t>
            </a:r>
            <a:endParaRPr sz="7200"/>
          </a:p>
        </p:txBody>
      </p:sp>
      <p:sp>
        <p:nvSpPr>
          <p:cNvPr id="234" name="Google Shape;234;p27"/>
          <p:cNvSpPr txBox="1"/>
          <p:nvPr>
            <p:ph idx="1" type="subTitle"/>
          </p:nvPr>
        </p:nvSpPr>
        <p:spPr>
          <a:xfrm>
            <a:off x="504300" y="772475"/>
            <a:ext cx="3909900" cy="5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TWO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JSON Marshaling With Struct Tags</a:t>
            </a:r>
            <a:endParaRPr/>
          </a:p>
        </p:txBody>
      </p:sp>
      <p:sp>
        <p:nvSpPr>
          <p:cNvPr id="240" name="Google Shape;240;p28"/>
          <p:cNvSpPr txBox="1"/>
          <p:nvPr/>
        </p:nvSpPr>
        <p:spPr>
          <a:xfrm>
            <a:off x="182425" y="705475"/>
            <a:ext cx="3640200" cy="38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ADD8"/>
                </a:solidFill>
                <a:latin typeface="Work Sans"/>
                <a:ea typeface="Work Sans"/>
                <a:cs typeface="Work Sans"/>
                <a:sym typeface="Work Sans"/>
              </a:rPr>
              <a:t>Struct tags allow you to attach metadata to the field which can be read using reflection.</a:t>
            </a:r>
            <a:endParaRPr sz="2400">
              <a:solidFill>
                <a:srgbClr val="00ADD8"/>
              </a:solidFill>
              <a:latin typeface="Work Sans"/>
              <a:ea typeface="Work Sans"/>
              <a:cs typeface="Work Sans"/>
              <a:sym typeface="Work Sans"/>
            </a:endParaRPr>
          </a:p>
          <a:p>
            <a:pPr indent="0" lvl="0" marL="0" rtl="0" algn="l">
              <a:spcBef>
                <a:spcPts val="0"/>
              </a:spcBef>
              <a:spcAft>
                <a:spcPts val="0"/>
              </a:spcAft>
              <a:buNone/>
            </a:pPr>
            <a:r>
              <a:t/>
            </a:r>
            <a:endParaRPr sz="2400">
              <a:solidFill>
                <a:srgbClr val="00ADD8"/>
              </a:solidFill>
              <a:latin typeface="Work Sans"/>
              <a:ea typeface="Work Sans"/>
              <a:cs typeface="Work Sans"/>
              <a:sym typeface="Work Sans"/>
            </a:endParaRPr>
          </a:p>
          <a:p>
            <a:pPr indent="0" lvl="0" marL="0" rtl="0" algn="l">
              <a:spcBef>
                <a:spcPts val="0"/>
              </a:spcBef>
              <a:spcAft>
                <a:spcPts val="0"/>
              </a:spcAft>
              <a:buNone/>
            </a:pPr>
            <a:r>
              <a:rPr lang="en" sz="2400">
                <a:solidFill>
                  <a:srgbClr val="00ADD8"/>
                </a:solidFill>
                <a:latin typeface="Work Sans"/>
                <a:ea typeface="Work Sans"/>
                <a:cs typeface="Work Sans"/>
                <a:sym typeface="Work Sans"/>
              </a:rPr>
              <a:t>There are many well known tags, several of them are for marshaling.</a:t>
            </a:r>
            <a:endParaRPr sz="2400">
              <a:solidFill>
                <a:srgbClr val="00ADD8"/>
              </a:solidFill>
              <a:latin typeface="Work Sans"/>
              <a:ea typeface="Work Sans"/>
              <a:cs typeface="Work Sans"/>
              <a:sym typeface="Work Sans"/>
            </a:endParaRPr>
          </a:p>
          <a:p>
            <a:pPr indent="0" lvl="0" marL="0" rtl="0" algn="l">
              <a:spcBef>
                <a:spcPts val="0"/>
              </a:spcBef>
              <a:spcAft>
                <a:spcPts val="0"/>
              </a:spcAft>
              <a:buNone/>
            </a:pPr>
            <a:r>
              <a:t/>
            </a:r>
            <a:endParaRPr sz="2400">
              <a:solidFill>
                <a:srgbClr val="00ADD8"/>
              </a:solidFill>
              <a:latin typeface="Work Sans"/>
              <a:ea typeface="Work Sans"/>
              <a:cs typeface="Work Sans"/>
              <a:sym typeface="Work Sans"/>
            </a:endParaRPr>
          </a:p>
        </p:txBody>
      </p:sp>
      <p:sp>
        <p:nvSpPr>
          <p:cNvPr id="241" name="Google Shape;241;p28"/>
          <p:cNvSpPr txBox="1"/>
          <p:nvPr>
            <p:ph idx="1" type="body"/>
          </p:nvPr>
        </p:nvSpPr>
        <p:spPr>
          <a:xfrm>
            <a:off x="3962425" y="705475"/>
            <a:ext cx="4959000" cy="1365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Source Code Pro"/>
                <a:ea typeface="Source Code Pro"/>
                <a:cs typeface="Source Code Pro"/>
                <a:sym typeface="Source Code Pro"/>
              </a:rPr>
              <a:t>type Cat struct {</a:t>
            </a:r>
            <a:endParaRPr sz="1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800">
                <a:latin typeface="Source Code Pro"/>
                <a:ea typeface="Source Code Pro"/>
                <a:cs typeface="Source Code Pro"/>
                <a:sym typeface="Source Code Pro"/>
              </a:rPr>
              <a:t>	Name  string `json:"pet_name"`</a:t>
            </a:r>
            <a:endParaRPr sz="1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800">
                <a:latin typeface="Source Code Pro"/>
                <a:ea typeface="Source Code Pro"/>
                <a:cs typeface="Source Code Pro"/>
                <a:sym typeface="Source Code Pro"/>
              </a:rPr>
              <a:t>	Color string `json:"pet_color"`</a:t>
            </a:r>
            <a:endParaRPr sz="18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1800">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pic>
        <p:nvPicPr>
          <p:cNvPr id="242" name="Google Shape;242;p28"/>
          <p:cNvPicPr preferRelativeResize="0"/>
          <p:nvPr/>
        </p:nvPicPr>
        <p:blipFill>
          <a:blip r:embed="rId3">
            <a:alphaModFix/>
          </a:blip>
          <a:stretch>
            <a:fillRect/>
          </a:stretch>
        </p:blipFill>
        <p:spPr>
          <a:xfrm>
            <a:off x="5078600" y="2096875"/>
            <a:ext cx="2419350" cy="259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JSON Marshaling With Embedded Interfaces</a:t>
            </a:r>
            <a:endParaRPr/>
          </a:p>
        </p:txBody>
      </p:sp>
      <p:sp>
        <p:nvSpPr>
          <p:cNvPr id="248" name="Google Shape;248;p29"/>
          <p:cNvSpPr txBox="1"/>
          <p:nvPr>
            <p:ph idx="2" type="body"/>
          </p:nvPr>
        </p:nvSpPr>
        <p:spPr>
          <a:xfrm>
            <a:off x="246275" y="714227"/>
            <a:ext cx="8452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Within the encoding/json package you’ll find the </a:t>
            </a:r>
            <a:r>
              <a:rPr lang="en" sz="3600" u="sng">
                <a:solidFill>
                  <a:schemeClr val="hlink"/>
                </a:solidFill>
                <a:hlinkClick r:id="rId3"/>
              </a:rPr>
              <a:t>Marshaler</a:t>
            </a:r>
            <a:r>
              <a:rPr lang="en" sz="3600"/>
              <a:t> and </a:t>
            </a:r>
            <a:r>
              <a:rPr lang="en" sz="3600" u="sng">
                <a:solidFill>
                  <a:schemeClr val="hlink"/>
                </a:solidFill>
                <a:hlinkClick r:id="rId4"/>
              </a:rPr>
              <a:t>Unmarshaler</a:t>
            </a:r>
            <a:r>
              <a:rPr lang="en" sz="3600"/>
              <a:t>  interfaces. These may be implemented to perform encoding operations to suit your needs. </a:t>
            </a:r>
            <a:endParaRPr sz="3600"/>
          </a:p>
          <a:p>
            <a:pPr indent="0" lvl="0" marL="0" rtl="0" algn="l">
              <a:spcBef>
                <a:spcPts val="0"/>
              </a:spcBef>
              <a:spcAft>
                <a:spcPts val="0"/>
              </a:spcAft>
              <a:buNone/>
            </a:pPr>
            <a:r>
              <a:t/>
            </a:r>
            <a:endParaRPr sz="1800"/>
          </a:p>
          <a:p>
            <a:pPr indent="0" lvl="0" marL="0" rtl="0" algn="l">
              <a:spcBef>
                <a:spcPts val="0"/>
              </a:spcBef>
              <a:spcAft>
                <a:spcPts val="0"/>
              </a:spcAft>
              <a:buNone/>
            </a:pPr>
            <a:r>
              <a:t/>
            </a:r>
            <a:endParaRPr b="1" i="1" sz="1800">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Marshaler Interface</a:t>
            </a:r>
            <a:endParaRPr/>
          </a:p>
        </p:txBody>
      </p:sp>
      <p:sp>
        <p:nvSpPr>
          <p:cNvPr id="254" name="Google Shape;254;p30"/>
          <p:cNvSpPr txBox="1"/>
          <p:nvPr/>
        </p:nvSpPr>
        <p:spPr>
          <a:xfrm>
            <a:off x="342125" y="789575"/>
            <a:ext cx="3817200" cy="822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latin typeface="Source Code Pro"/>
                <a:ea typeface="Source Code Pro"/>
                <a:cs typeface="Source Code Pro"/>
                <a:sym typeface="Source Code Pro"/>
              </a:rPr>
              <a:t>type Marshaler interface {</a:t>
            </a:r>
            <a:endParaRPr>
              <a:solidFill>
                <a:srgbClr val="434343"/>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a:solidFill>
                  <a:srgbClr val="434343"/>
                </a:solidFill>
                <a:latin typeface="Source Code Pro"/>
                <a:ea typeface="Source Code Pro"/>
                <a:cs typeface="Source Code Pro"/>
                <a:sym typeface="Source Code Pro"/>
              </a:rPr>
              <a:t>    MarshalJSON() ([]byte, error)</a:t>
            </a:r>
            <a:endParaRPr>
              <a:solidFill>
                <a:srgbClr val="434343"/>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a:solidFill>
                  <a:srgbClr val="434343"/>
                </a:solidFill>
                <a:latin typeface="Source Code Pro"/>
                <a:ea typeface="Source Code Pro"/>
                <a:cs typeface="Source Code Pro"/>
                <a:sym typeface="Source Code Pro"/>
              </a:rPr>
              <a:t>}</a:t>
            </a:r>
            <a:endParaRPr>
              <a:solidFill>
                <a:srgbClr val="434343"/>
              </a:solidFill>
              <a:latin typeface="Source Code Pro"/>
              <a:ea typeface="Source Code Pro"/>
              <a:cs typeface="Source Code Pro"/>
              <a:sym typeface="Source Code Pro"/>
            </a:endParaRPr>
          </a:p>
        </p:txBody>
      </p:sp>
      <p:sp>
        <p:nvSpPr>
          <p:cNvPr id="255" name="Google Shape;255;p30"/>
          <p:cNvSpPr txBox="1"/>
          <p:nvPr/>
        </p:nvSpPr>
        <p:spPr>
          <a:xfrm>
            <a:off x="4355225" y="657575"/>
            <a:ext cx="4857900" cy="31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999999"/>
                </a:solidFill>
                <a:latin typeface="Roboto Medium"/>
                <a:ea typeface="Roboto Medium"/>
                <a:cs typeface="Roboto Medium"/>
                <a:sym typeface="Roboto Medium"/>
              </a:rPr>
              <a:t>Marshaler is the interface implemented by types that can marshal themselves into valid JSON</a:t>
            </a:r>
            <a:endParaRPr sz="3600">
              <a:latin typeface="Roboto"/>
              <a:ea typeface="Roboto"/>
              <a:cs typeface="Roboto"/>
              <a:sym typeface="Roboto"/>
            </a:endParaRPr>
          </a:p>
        </p:txBody>
      </p:sp>
      <p:pic>
        <p:nvPicPr>
          <p:cNvPr id="256" name="Google Shape;256;p30"/>
          <p:cNvPicPr preferRelativeResize="0"/>
          <p:nvPr/>
        </p:nvPicPr>
        <p:blipFill>
          <a:blip r:embed="rId3">
            <a:alphaModFix/>
          </a:blip>
          <a:stretch>
            <a:fillRect/>
          </a:stretch>
        </p:blipFill>
        <p:spPr>
          <a:xfrm>
            <a:off x="342126" y="2111875"/>
            <a:ext cx="2794925" cy="263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JSON Marshaling With Embedded Interfaces</a:t>
            </a:r>
            <a:endParaRPr/>
          </a:p>
        </p:txBody>
      </p:sp>
      <p:sp>
        <p:nvSpPr>
          <p:cNvPr id="262" name="Google Shape;262;p31"/>
          <p:cNvSpPr txBox="1"/>
          <p:nvPr>
            <p:ph idx="2" type="body"/>
          </p:nvPr>
        </p:nvSpPr>
        <p:spPr>
          <a:xfrm>
            <a:off x="246275" y="714227"/>
            <a:ext cx="8452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Go provides a Marshaler and Unmarshaler interface for most data exchange formats.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So if you’re working with YAML, XML, or Protobufs the same pattern will likely available.</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488100" y="1286075"/>
            <a:ext cx="8167800" cy="328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200"/>
              <a:t>Summing up</a:t>
            </a:r>
            <a:endParaRPr sz="7200"/>
          </a:p>
        </p:txBody>
      </p:sp>
      <p:sp>
        <p:nvSpPr>
          <p:cNvPr id="268" name="Google Shape;268;p32"/>
          <p:cNvSpPr txBox="1"/>
          <p:nvPr>
            <p:ph idx="1" type="subTitle"/>
          </p:nvPr>
        </p:nvSpPr>
        <p:spPr>
          <a:xfrm>
            <a:off x="504300" y="772475"/>
            <a:ext cx="3909900" cy="5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THREE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274" name="Google Shape;274;p33"/>
          <p:cNvSpPr txBox="1"/>
          <p:nvPr>
            <p:ph idx="2" type="body"/>
          </p:nvPr>
        </p:nvSpPr>
        <p:spPr>
          <a:xfrm>
            <a:off x="210350" y="756250"/>
            <a:ext cx="7333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Encode - used when working with Go byte streams (unbounded)</a:t>
            </a:r>
            <a:endParaRPr sz="3600"/>
          </a:p>
          <a:p>
            <a:pPr indent="0" lvl="0" marL="457200" rtl="0" algn="l">
              <a:spcBef>
                <a:spcPts val="0"/>
              </a:spcBef>
              <a:spcAft>
                <a:spcPts val="0"/>
              </a:spcAft>
              <a:buNone/>
            </a:pPr>
            <a:r>
              <a:t/>
            </a:r>
            <a:endParaRPr sz="3600"/>
          </a:p>
          <a:p>
            <a:pPr indent="0" lvl="0" marL="0" rtl="0" algn="l">
              <a:spcBef>
                <a:spcPts val="0"/>
              </a:spcBef>
              <a:spcAft>
                <a:spcPts val="0"/>
              </a:spcAft>
              <a:buNone/>
            </a:pPr>
            <a:r>
              <a:rPr lang="en" sz="3600"/>
              <a:t>Marshal - used when working with Go byte arrays (bounded)</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280" name="Google Shape;280;p34"/>
          <p:cNvSpPr txBox="1"/>
          <p:nvPr>
            <p:ph idx="2" type="body"/>
          </p:nvPr>
        </p:nvSpPr>
        <p:spPr>
          <a:xfrm>
            <a:off x="3192925" y="924325"/>
            <a:ext cx="5755800" cy="33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Struct Tags and Custom Marsherlers can be helpful for more complex transforms.</a:t>
            </a:r>
            <a:endParaRPr sz="40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pic>
        <p:nvPicPr>
          <p:cNvPr id="281" name="Google Shape;281;p34"/>
          <p:cNvPicPr preferRelativeResize="0"/>
          <p:nvPr/>
        </p:nvPicPr>
        <p:blipFill>
          <a:blip r:embed="rId3">
            <a:alphaModFix/>
          </a:blip>
          <a:stretch>
            <a:fillRect/>
          </a:stretch>
        </p:blipFill>
        <p:spPr>
          <a:xfrm>
            <a:off x="-27550" y="2270075"/>
            <a:ext cx="3048000" cy="259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287" name="Google Shape;287;p35"/>
          <p:cNvSpPr txBox="1"/>
          <p:nvPr>
            <p:ph idx="2" type="body"/>
          </p:nvPr>
        </p:nvSpPr>
        <p:spPr>
          <a:xfrm>
            <a:off x="1026600" y="630225"/>
            <a:ext cx="7333800" cy="37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Go provides a Marshaler and Unmarshaler interf</a:t>
            </a:r>
            <a:r>
              <a:rPr lang="en" sz="3600"/>
              <a:t>ac</a:t>
            </a:r>
            <a:r>
              <a:rPr lang="en" sz="3600"/>
              <a:t>e for most data exchange formats. </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So if you’re working with JSON, YAML, XML, or Protobufs the same patterns will likely available.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Go’s Values</a:t>
            </a:r>
            <a:endParaRPr/>
          </a:p>
        </p:txBody>
      </p:sp>
      <p:sp>
        <p:nvSpPr>
          <p:cNvPr id="169" name="Google Shape;169;p18"/>
          <p:cNvSpPr txBox="1"/>
          <p:nvPr>
            <p:ph idx="2" type="body"/>
          </p:nvPr>
        </p:nvSpPr>
        <p:spPr>
          <a:xfrm>
            <a:off x="2257300" y="714225"/>
            <a:ext cx="6441900" cy="37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Data Exchange - 1</a:t>
            </a:r>
            <a:endParaRPr sz="3600"/>
          </a:p>
          <a:p>
            <a:pPr indent="0" lvl="0" marL="0" rtl="0" algn="r">
              <a:spcBef>
                <a:spcPts val="0"/>
              </a:spcBef>
              <a:spcAft>
                <a:spcPts val="0"/>
              </a:spcAft>
              <a:buNone/>
            </a:pPr>
            <a:r>
              <a:rPr lang="en" sz="3600"/>
              <a:t>Marshaling - 2</a:t>
            </a:r>
            <a:endParaRPr sz="3600"/>
          </a:p>
          <a:p>
            <a:pPr indent="0" lvl="0" marL="0" rtl="0" algn="r">
              <a:spcBef>
                <a:spcPts val="0"/>
              </a:spcBef>
              <a:spcAft>
                <a:spcPts val="0"/>
              </a:spcAft>
              <a:buNone/>
            </a:pPr>
            <a:r>
              <a:rPr lang="en" sz="3600"/>
              <a:t>Custom Marshaling - 3</a:t>
            </a:r>
            <a:endParaRPr sz="3600"/>
          </a:p>
        </p:txBody>
      </p:sp>
      <p:pic>
        <p:nvPicPr>
          <p:cNvPr id="170" name="Google Shape;170;p18"/>
          <p:cNvPicPr preferRelativeResize="0"/>
          <p:nvPr/>
        </p:nvPicPr>
        <p:blipFill>
          <a:blip r:embed="rId3">
            <a:alphaModFix/>
          </a:blip>
          <a:stretch>
            <a:fillRect/>
          </a:stretch>
        </p:blipFill>
        <p:spPr>
          <a:xfrm>
            <a:off x="-1186650" y="2325475"/>
            <a:ext cx="4171550" cy="22832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93" name="Google Shape;293;p36"/>
          <p:cNvSpPr txBox="1"/>
          <p:nvPr>
            <p:ph idx="2" type="body"/>
          </p:nvPr>
        </p:nvSpPr>
        <p:spPr>
          <a:xfrm>
            <a:off x="246275" y="714225"/>
            <a:ext cx="5011200" cy="3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Playgrounds Based on the Demo</a:t>
            </a:r>
            <a:endParaRPr sz="2400"/>
          </a:p>
          <a:p>
            <a:pPr indent="0" lvl="0" marL="0" rtl="0" algn="l">
              <a:spcBef>
                <a:spcPts val="0"/>
              </a:spcBef>
              <a:spcAft>
                <a:spcPts val="0"/>
              </a:spcAft>
              <a:buClr>
                <a:schemeClr val="dk1"/>
              </a:buClr>
              <a:buSzPts val="1100"/>
              <a:buFont typeface="Arial"/>
              <a:buNone/>
            </a:pPr>
            <a:r>
              <a:t/>
            </a:r>
            <a:endParaRPr sz="1000"/>
          </a:p>
          <a:p>
            <a:pPr indent="-381000" lvl="0" marL="457200" rtl="0" algn="l">
              <a:spcBef>
                <a:spcPts val="0"/>
              </a:spcBef>
              <a:spcAft>
                <a:spcPts val="0"/>
              </a:spcAft>
              <a:buSzPts val="2400"/>
              <a:buChar char="-"/>
            </a:pPr>
            <a:r>
              <a:rPr lang="en" sz="2400" u="sng">
                <a:solidFill>
                  <a:schemeClr val="hlink"/>
                </a:solidFill>
                <a:hlinkClick r:id="rId3"/>
              </a:rPr>
              <a:t>Marshaling</a:t>
            </a:r>
            <a:endParaRPr sz="2400"/>
          </a:p>
          <a:p>
            <a:pPr indent="-381000" lvl="0" marL="457200" rtl="0" algn="l">
              <a:spcBef>
                <a:spcPts val="0"/>
              </a:spcBef>
              <a:spcAft>
                <a:spcPts val="0"/>
              </a:spcAft>
              <a:buSzPts val="2400"/>
              <a:buChar char="-"/>
            </a:pPr>
            <a:r>
              <a:rPr lang="en" sz="2400" u="sng">
                <a:solidFill>
                  <a:schemeClr val="hlink"/>
                </a:solidFill>
                <a:hlinkClick r:id="rId4"/>
              </a:rPr>
              <a:t>Unmarshaling</a:t>
            </a:r>
            <a:endParaRPr sz="2400"/>
          </a:p>
          <a:p>
            <a:pPr indent="-381000" lvl="0" marL="457200" rtl="0" algn="l">
              <a:spcBef>
                <a:spcPts val="0"/>
              </a:spcBef>
              <a:spcAft>
                <a:spcPts val="0"/>
              </a:spcAft>
              <a:buSzPts val="2400"/>
              <a:buChar char="-"/>
            </a:pPr>
            <a:r>
              <a:rPr lang="en" sz="2400" u="sng">
                <a:solidFill>
                  <a:schemeClr val="hlink"/>
                </a:solidFill>
                <a:hlinkClick r:id="rId5"/>
              </a:rPr>
              <a:t>Unmarshaling JSON String</a:t>
            </a:r>
            <a:endParaRPr sz="2400"/>
          </a:p>
          <a:p>
            <a:pPr indent="-381000" lvl="0" marL="457200" rtl="0" algn="l">
              <a:spcBef>
                <a:spcPts val="0"/>
              </a:spcBef>
              <a:spcAft>
                <a:spcPts val="0"/>
              </a:spcAft>
              <a:buSzPts val="2400"/>
              <a:buChar char="-"/>
            </a:pPr>
            <a:r>
              <a:rPr lang="en" sz="2400" u="sng">
                <a:solidFill>
                  <a:schemeClr val="hlink"/>
                </a:solidFill>
                <a:hlinkClick r:id="rId6"/>
              </a:rPr>
              <a:t>Embedding a custom Marshaler</a:t>
            </a:r>
            <a:endParaRPr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4" name="Google Shape;294;p36"/>
          <p:cNvPicPr preferRelativeResize="0"/>
          <p:nvPr/>
        </p:nvPicPr>
        <p:blipFill>
          <a:blip r:embed="rId7">
            <a:alphaModFix/>
          </a:blip>
          <a:stretch>
            <a:fillRect/>
          </a:stretch>
        </p:blipFill>
        <p:spPr>
          <a:xfrm>
            <a:off x="5287550" y="252800"/>
            <a:ext cx="4149301" cy="4442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00" name="Google Shape;300;p37"/>
          <p:cNvSpPr txBox="1"/>
          <p:nvPr>
            <p:ph idx="2" type="body"/>
          </p:nvPr>
        </p:nvSpPr>
        <p:spPr>
          <a:xfrm>
            <a:off x="246275" y="714227"/>
            <a:ext cx="8452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Go Subclassing / Overriding via Embedding</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u="sng">
                <a:solidFill>
                  <a:schemeClr val="hlink"/>
                </a:solidFill>
                <a:hlinkClick r:id="rId3"/>
              </a:rPr>
              <a:t>Go Embedding </a:t>
            </a:r>
            <a:endParaRPr sz="1400"/>
          </a:p>
          <a:p>
            <a:pPr indent="0" lvl="0" marL="45720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Tags in Go Struct types</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u="sng">
                <a:solidFill>
                  <a:schemeClr val="hlink"/>
                </a:solidFill>
                <a:hlinkClick r:id="rId4"/>
              </a:rPr>
              <a:t>Go Struct Tag Reference</a:t>
            </a:r>
            <a:endParaRPr sz="1400"/>
          </a:p>
          <a:p>
            <a:pPr indent="-317500" lvl="0" marL="457200" rtl="0" algn="l">
              <a:spcBef>
                <a:spcPts val="0"/>
              </a:spcBef>
              <a:spcAft>
                <a:spcPts val="0"/>
              </a:spcAft>
              <a:buSzPts val="1400"/>
              <a:buChar char="-"/>
            </a:pPr>
            <a:r>
              <a:rPr lang="en" sz="1400" u="sng">
                <a:solidFill>
                  <a:schemeClr val="hlink"/>
                </a:solidFill>
                <a:hlinkClick r:id="rId5"/>
              </a:rPr>
              <a:t>Go well known Struct Tags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6"/>
              </a:rPr>
              <a:t>Gopher Con Presentation Slides: The Many Faces of Go Tags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7"/>
              </a:rPr>
              <a:t>GopherCon 2015: Sam Helman &amp; Kyle Erf - The Many Faces of Struct Tags</a:t>
            </a:r>
            <a:endParaRPr sz="1400"/>
          </a:p>
          <a:p>
            <a:pPr indent="-317500" lvl="0" marL="457200" rtl="0" algn="l">
              <a:spcBef>
                <a:spcPts val="0"/>
              </a:spcBef>
              <a:spcAft>
                <a:spcPts val="0"/>
              </a:spcAft>
              <a:buSzPts val="1400"/>
              <a:buChar char="-"/>
            </a:pPr>
            <a:r>
              <a:rPr lang="en" sz="1400" u="sng">
                <a:solidFill>
                  <a:schemeClr val="hlink"/>
                </a:solidFill>
                <a:hlinkClick r:id="rId8"/>
              </a:rPr>
              <a:t>Go Struct Types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JSON IN GO</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en" sz="1400" u="sng">
                <a:solidFill>
                  <a:schemeClr val="hlink"/>
                </a:solidFill>
                <a:hlinkClick r:id="rId9"/>
              </a:rPr>
              <a:t>Encoding / Json Package</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10"/>
              </a:rPr>
              <a:t>JSON and Go GoBLOG</a:t>
            </a:r>
            <a:r>
              <a:rPr lang="en" sz="1400"/>
              <a:t> </a:t>
            </a:r>
            <a:endParaRPr sz="1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8"/>
          <p:cNvSpPr txBox="1"/>
          <p:nvPr/>
        </p:nvSpPr>
        <p:spPr>
          <a:xfrm>
            <a:off x="5844125" y="1855575"/>
            <a:ext cx="3032100" cy="10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999999"/>
                </a:solidFill>
                <a:latin typeface="Roboto"/>
                <a:ea typeface="Roboto"/>
                <a:cs typeface="Roboto"/>
                <a:sym typeface="Roboto"/>
              </a:rPr>
              <a:t>Thanks!</a:t>
            </a:r>
            <a:endParaRPr sz="6000">
              <a:solidFill>
                <a:srgbClr val="999999"/>
              </a:solidFill>
              <a:latin typeface="Roboto"/>
              <a:ea typeface="Roboto"/>
              <a:cs typeface="Roboto"/>
              <a:sym typeface="Roboto"/>
            </a:endParaRPr>
          </a:p>
        </p:txBody>
      </p:sp>
      <p:pic>
        <p:nvPicPr>
          <p:cNvPr id="306" name="Google Shape;306;p38"/>
          <p:cNvPicPr preferRelativeResize="0"/>
          <p:nvPr/>
        </p:nvPicPr>
        <p:blipFill>
          <a:blip r:embed="rId3">
            <a:alphaModFix/>
          </a:blip>
          <a:stretch>
            <a:fillRect/>
          </a:stretch>
        </p:blipFill>
        <p:spPr>
          <a:xfrm>
            <a:off x="2668900" y="694675"/>
            <a:ext cx="3100848" cy="33547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488100" y="1286075"/>
            <a:ext cx="8167800" cy="328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200"/>
              <a:t>Data Exchange</a:t>
            </a:r>
            <a:endParaRPr sz="7200"/>
          </a:p>
        </p:txBody>
      </p:sp>
      <p:sp>
        <p:nvSpPr>
          <p:cNvPr id="176" name="Google Shape;176;p19"/>
          <p:cNvSpPr txBox="1"/>
          <p:nvPr>
            <p:ph idx="1" type="subTitle"/>
          </p:nvPr>
        </p:nvSpPr>
        <p:spPr>
          <a:xfrm>
            <a:off x="504300" y="772475"/>
            <a:ext cx="3909900" cy="5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ONE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Data Exchange</a:t>
            </a:r>
            <a:endParaRPr/>
          </a:p>
        </p:txBody>
      </p:sp>
      <p:sp>
        <p:nvSpPr>
          <p:cNvPr id="182" name="Google Shape;182;p20"/>
          <p:cNvSpPr txBox="1"/>
          <p:nvPr>
            <p:ph idx="2" type="body"/>
          </p:nvPr>
        </p:nvSpPr>
        <p:spPr>
          <a:xfrm>
            <a:off x="246275" y="714225"/>
            <a:ext cx="8520600" cy="30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Data exchange is the transformation of data from one format into another. </a:t>
            </a:r>
            <a:endParaRPr sz="6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Exchange - English Verbs</a:t>
            </a:r>
            <a:endParaRPr/>
          </a:p>
        </p:txBody>
      </p:sp>
      <p:sp>
        <p:nvSpPr>
          <p:cNvPr id="188" name="Google Shape;188;p21"/>
          <p:cNvSpPr txBox="1"/>
          <p:nvPr>
            <p:ph idx="2" type="body"/>
          </p:nvPr>
        </p:nvSpPr>
        <p:spPr>
          <a:xfrm>
            <a:off x="246275" y="714227"/>
            <a:ext cx="8452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Encode</a:t>
            </a:r>
            <a:r>
              <a:rPr lang="en"/>
              <a:t>: to convert from one system of communication into another</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latin typeface="Roboto"/>
                <a:ea typeface="Roboto"/>
                <a:cs typeface="Roboto"/>
                <a:sym typeface="Roboto"/>
              </a:rPr>
              <a:t>Marshal</a:t>
            </a:r>
            <a:r>
              <a:rPr lang="en"/>
              <a:t>: to bring together and order in an appropriate or effective way</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latin typeface="Roboto"/>
                <a:ea typeface="Roboto"/>
                <a:cs typeface="Roboto"/>
                <a:sym typeface="Roboto"/>
              </a:rPr>
              <a:t>Serialize</a:t>
            </a:r>
            <a:r>
              <a:rPr lang="en"/>
              <a:t>: to arrange or publish in serial form</a:t>
            </a:r>
            <a:endParaRPr/>
          </a:p>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Exchange - Computer Science Verbs</a:t>
            </a:r>
            <a:endParaRPr/>
          </a:p>
        </p:txBody>
      </p:sp>
      <p:sp>
        <p:nvSpPr>
          <p:cNvPr id="194" name="Google Shape;194;p22"/>
          <p:cNvSpPr txBox="1"/>
          <p:nvPr>
            <p:ph idx="2" type="body"/>
          </p:nvPr>
        </p:nvSpPr>
        <p:spPr>
          <a:xfrm>
            <a:off x="246275" y="714227"/>
            <a:ext cx="8452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Encode</a:t>
            </a:r>
            <a:r>
              <a:rPr lang="en">
                <a:latin typeface="Roboto"/>
                <a:ea typeface="Roboto"/>
                <a:cs typeface="Roboto"/>
                <a:sym typeface="Roboto"/>
              </a:rPr>
              <a:t>: convert into a coded form</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Marshal</a:t>
            </a:r>
            <a:r>
              <a:rPr lang="en">
                <a:latin typeface="Roboto"/>
                <a:ea typeface="Roboto"/>
                <a:cs typeface="Roboto"/>
                <a:sym typeface="Roboto"/>
              </a:rPr>
              <a:t>: the creation of a representation of data</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Serialize</a:t>
            </a:r>
            <a:r>
              <a:rPr lang="en">
                <a:latin typeface="Roboto"/>
                <a:ea typeface="Roboto"/>
                <a:cs typeface="Roboto"/>
                <a:sym typeface="Roboto"/>
              </a:rPr>
              <a:t>: a marshaling process by which an object is converted </a:t>
            </a:r>
            <a:r>
              <a:rPr b="1" lang="en" u="sng">
                <a:latin typeface="Roboto"/>
                <a:ea typeface="Roboto"/>
                <a:cs typeface="Roboto"/>
                <a:sym typeface="Roboto"/>
              </a:rPr>
              <a:t>into bytes</a:t>
            </a:r>
            <a:r>
              <a:rPr lang="en">
                <a:latin typeface="Roboto"/>
                <a:ea typeface="Roboto"/>
                <a:cs typeface="Roboto"/>
                <a:sym typeface="Roboto"/>
              </a:rPr>
              <a:t> for storage or transmission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Exchange - GO Verbs</a:t>
            </a:r>
            <a:endParaRPr/>
          </a:p>
        </p:txBody>
      </p:sp>
      <p:sp>
        <p:nvSpPr>
          <p:cNvPr id="200" name="Google Shape;200;p23"/>
          <p:cNvSpPr txBox="1"/>
          <p:nvPr>
            <p:ph idx="2" type="body"/>
          </p:nvPr>
        </p:nvSpPr>
        <p:spPr>
          <a:xfrm>
            <a:off x="2332150" y="664125"/>
            <a:ext cx="6661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oboto"/>
                <a:ea typeface="Roboto"/>
                <a:cs typeface="Roboto"/>
                <a:sym typeface="Roboto"/>
              </a:rPr>
              <a:t>Encode</a:t>
            </a:r>
            <a:r>
              <a:rPr lang="en" sz="3600">
                <a:latin typeface="Roboto"/>
                <a:ea typeface="Roboto"/>
                <a:cs typeface="Roboto"/>
                <a:sym typeface="Roboto"/>
              </a:rPr>
              <a:t>: </a:t>
            </a:r>
            <a:r>
              <a:rPr lang="en" sz="3600">
                <a:latin typeface="Roboto"/>
                <a:ea typeface="Roboto"/>
                <a:cs typeface="Roboto"/>
                <a:sym typeface="Roboto"/>
              </a:rPr>
              <a:t>used when working with Go byte streams (</a:t>
            </a:r>
            <a:r>
              <a:rPr lang="en" sz="3600" u="sng">
                <a:latin typeface="Roboto"/>
                <a:ea typeface="Roboto"/>
                <a:cs typeface="Roboto"/>
                <a:sym typeface="Roboto"/>
              </a:rPr>
              <a:t>unbounded</a:t>
            </a:r>
            <a:r>
              <a:rPr lang="en" sz="3600">
                <a:latin typeface="Roboto"/>
                <a:ea typeface="Roboto"/>
                <a:cs typeface="Roboto"/>
                <a:sym typeface="Roboto"/>
              </a:rPr>
              <a:t>)</a:t>
            </a:r>
            <a:endParaRPr sz="3600">
              <a:latin typeface="Roboto"/>
              <a:ea typeface="Roboto"/>
              <a:cs typeface="Roboto"/>
              <a:sym typeface="Roboto"/>
            </a:endParaRPr>
          </a:p>
          <a:p>
            <a:pPr indent="0" lvl="0" marL="0" rtl="0" algn="l">
              <a:spcBef>
                <a:spcPts val="0"/>
              </a:spcBef>
              <a:spcAft>
                <a:spcPts val="0"/>
              </a:spcAft>
              <a:buNone/>
            </a:pPr>
            <a:r>
              <a:t/>
            </a:r>
            <a:endParaRPr b="1" sz="3600">
              <a:latin typeface="Roboto"/>
              <a:ea typeface="Roboto"/>
              <a:cs typeface="Roboto"/>
              <a:sym typeface="Roboto"/>
            </a:endParaRPr>
          </a:p>
          <a:p>
            <a:pPr indent="0" lvl="0" marL="0" rtl="0" algn="l">
              <a:spcBef>
                <a:spcPts val="0"/>
              </a:spcBef>
              <a:spcAft>
                <a:spcPts val="0"/>
              </a:spcAft>
              <a:buNone/>
            </a:pPr>
            <a:r>
              <a:rPr b="1" lang="en" sz="3600">
                <a:latin typeface="Roboto"/>
                <a:ea typeface="Roboto"/>
                <a:cs typeface="Roboto"/>
                <a:sym typeface="Roboto"/>
              </a:rPr>
              <a:t>Marshal</a:t>
            </a:r>
            <a:r>
              <a:rPr lang="en" sz="3600">
                <a:latin typeface="Roboto"/>
                <a:ea typeface="Roboto"/>
                <a:cs typeface="Roboto"/>
                <a:sym typeface="Roboto"/>
              </a:rPr>
              <a:t>: </a:t>
            </a:r>
            <a:r>
              <a:rPr lang="en" sz="3600">
                <a:latin typeface="Roboto"/>
                <a:ea typeface="Roboto"/>
                <a:cs typeface="Roboto"/>
                <a:sym typeface="Roboto"/>
              </a:rPr>
              <a:t>used when working with Go byte arrays or slices (</a:t>
            </a:r>
            <a:r>
              <a:rPr lang="en" sz="3600" u="sng">
                <a:latin typeface="Roboto"/>
                <a:ea typeface="Roboto"/>
                <a:cs typeface="Roboto"/>
                <a:sym typeface="Roboto"/>
              </a:rPr>
              <a:t>bounded</a:t>
            </a:r>
            <a:r>
              <a:rPr lang="en" sz="3600">
                <a:latin typeface="Roboto"/>
                <a:ea typeface="Roboto"/>
                <a:cs typeface="Roboto"/>
                <a:sym typeface="Roboto"/>
              </a:rPr>
              <a:t>)</a:t>
            </a:r>
            <a:endParaRPr sz="3600"/>
          </a:p>
        </p:txBody>
      </p:sp>
      <p:pic>
        <p:nvPicPr>
          <p:cNvPr id="201" name="Google Shape;201;p23"/>
          <p:cNvPicPr preferRelativeResize="0"/>
          <p:nvPr/>
        </p:nvPicPr>
        <p:blipFill>
          <a:blip r:embed="rId3">
            <a:alphaModFix/>
          </a:blip>
          <a:stretch>
            <a:fillRect/>
          </a:stretch>
        </p:blipFill>
        <p:spPr>
          <a:xfrm>
            <a:off x="138076" y="3548575"/>
            <a:ext cx="1834400" cy="11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38075" y="73325"/>
            <a:ext cx="8520600" cy="4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Exchange to bytes</a:t>
            </a:r>
            <a:endParaRPr sz="2400"/>
          </a:p>
        </p:txBody>
      </p:sp>
      <p:sp>
        <p:nvSpPr>
          <p:cNvPr id="207" name="Google Shape;207;p24"/>
          <p:cNvSpPr txBox="1"/>
          <p:nvPr>
            <p:ph idx="2" type="title"/>
          </p:nvPr>
        </p:nvSpPr>
        <p:spPr>
          <a:xfrm>
            <a:off x="138075" y="2304588"/>
            <a:ext cx="2090100" cy="53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Bytes</a:t>
            </a:r>
            <a:endParaRPr/>
          </a:p>
        </p:txBody>
      </p:sp>
      <p:pic>
        <p:nvPicPr>
          <p:cNvPr id="208" name="Google Shape;208;p24"/>
          <p:cNvPicPr preferRelativeResize="0"/>
          <p:nvPr/>
        </p:nvPicPr>
        <p:blipFill>
          <a:blip r:embed="rId3">
            <a:alphaModFix/>
          </a:blip>
          <a:stretch>
            <a:fillRect/>
          </a:stretch>
        </p:blipFill>
        <p:spPr>
          <a:xfrm>
            <a:off x="3218463" y="2675787"/>
            <a:ext cx="1418650" cy="1418676"/>
          </a:xfrm>
          <a:prstGeom prst="rect">
            <a:avLst/>
          </a:prstGeom>
          <a:noFill/>
          <a:ln>
            <a:noFill/>
          </a:ln>
        </p:spPr>
      </p:pic>
      <p:pic>
        <p:nvPicPr>
          <p:cNvPr id="209" name="Google Shape;209;p24"/>
          <p:cNvPicPr preferRelativeResize="0"/>
          <p:nvPr/>
        </p:nvPicPr>
        <p:blipFill>
          <a:blip r:embed="rId4">
            <a:alphaModFix/>
          </a:blip>
          <a:stretch>
            <a:fillRect/>
          </a:stretch>
        </p:blipFill>
        <p:spPr>
          <a:xfrm>
            <a:off x="4867274" y="2685049"/>
            <a:ext cx="1418650" cy="1418650"/>
          </a:xfrm>
          <a:prstGeom prst="rect">
            <a:avLst/>
          </a:prstGeom>
          <a:noFill/>
          <a:ln>
            <a:noFill/>
          </a:ln>
        </p:spPr>
      </p:pic>
      <p:pic>
        <p:nvPicPr>
          <p:cNvPr id="210" name="Google Shape;210;p24"/>
          <p:cNvPicPr preferRelativeResize="0"/>
          <p:nvPr/>
        </p:nvPicPr>
        <p:blipFill>
          <a:blip r:embed="rId5">
            <a:alphaModFix/>
          </a:blip>
          <a:stretch>
            <a:fillRect/>
          </a:stretch>
        </p:blipFill>
        <p:spPr>
          <a:xfrm>
            <a:off x="4887151" y="925675"/>
            <a:ext cx="1378900" cy="1378926"/>
          </a:xfrm>
          <a:prstGeom prst="rect">
            <a:avLst/>
          </a:prstGeom>
          <a:noFill/>
          <a:ln>
            <a:noFill/>
          </a:ln>
        </p:spPr>
      </p:pic>
      <p:pic>
        <p:nvPicPr>
          <p:cNvPr id="211" name="Google Shape;211;p24"/>
          <p:cNvPicPr preferRelativeResize="0"/>
          <p:nvPr/>
        </p:nvPicPr>
        <p:blipFill>
          <a:blip r:embed="rId6">
            <a:alphaModFix/>
          </a:blip>
          <a:stretch>
            <a:fillRect/>
          </a:stretch>
        </p:blipFill>
        <p:spPr>
          <a:xfrm>
            <a:off x="2774538" y="545225"/>
            <a:ext cx="2197525" cy="2197525"/>
          </a:xfrm>
          <a:prstGeom prst="rect">
            <a:avLst/>
          </a:prstGeom>
          <a:noFill/>
          <a:ln>
            <a:noFill/>
          </a:ln>
        </p:spPr>
      </p:pic>
      <p:pic>
        <p:nvPicPr>
          <p:cNvPr id="212" name="Google Shape;212;p24"/>
          <p:cNvPicPr preferRelativeResize="0"/>
          <p:nvPr/>
        </p:nvPicPr>
        <p:blipFill>
          <a:blip r:embed="rId7">
            <a:alphaModFix/>
          </a:blip>
          <a:stretch>
            <a:fillRect/>
          </a:stretch>
        </p:blipFill>
        <p:spPr>
          <a:xfrm>
            <a:off x="-1" y="3292120"/>
            <a:ext cx="1378900" cy="1378900"/>
          </a:xfrm>
          <a:prstGeom prst="rect">
            <a:avLst/>
          </a:prstGeom>
          <a:noFill/>
          <a:ln>
            <a:noFill/>
          </a:ln>
        </p:spPr>
      </p:pic>
      <p:pic>
        <p:nvPicPr>
          <p:cNvPr id="213" name="Google Shape;213;p24"/>
          <p:cNvPicPr preferRelativeResize="0"/>
          <p:nvPr/>
        </p:nvPicPr>
        <p:blipFill>
          <a:blip r:embed="rId8">
            <a:alphaModFix/>
          </a:blip>
          <a:stretch>
            <a:fillRect/>
          </a:stretch>
        </p:blipFill>
        <p:spPr>
          <a:xfrm>
            <a:off x="6407175" y="1828938"/>
            <a:ext cx="1485625" cy="148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488100" y="1286075"/>
            <a:ext cx="8167800" cy="328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7200"/>
              <a:t>JSON Marshaling </a:t>
            </a:r>
            <a:endParaRPr sz="7200"/>
          </a:p>
        </p:txBody>
      </p:sp>
      <p:sp>
        <p:nvSpPr>
          <p:cNvPr id="219" name="Google Shape;219;p25"/>
          <p:cNvSpPr txBox="1"/>
          <p:nvPr>
            <p:ph idx="1" type="subTitle"/>
          </p:nvPr>
        </p:nvSpPr>
        <p:spPr>
          <a:xfrm>
            <a:off x="504300" y="772475"/>
            <a:ext cx="3909900" cy="5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 Templat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